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784" r:id="rId3"/>
    <p:sldId id="705" r:id="rId4"/>
    <p:sldId id="714" r:id="rId5"/>
    <p:sldId id="715" r:id="rId6"/>
    <p:sldId id="716" r:id="rId7"/>
    <p:sldId id="718" r:id="rId8"/>
    <p:sldId id="785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63D3A-B7CC-4E77-8EAF-0480C89431A8}" type="datetimeFigureOut">
              <a:rPr lang="pt-BR" smtClean="0"/>
              <a:t>24/07/2024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BCDC2-D172-4A3F-94B4-B2BC61E081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8892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2e768a949eb_1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g2e768a949eb_1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2e768a949eb_1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g2e768a949eb_1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2e768a949eb_1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g2e768a949eb_1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2e768a949eb_1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g2e768a949eb_1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2e768a949eb_1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g2e768a949eb_1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2e768a949eb_1_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g2e768a949eb_1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2e768a949eb_1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g2e768a949eb_1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2e768a949eb_1_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g2e768a949eb_1_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2e768a949eb_1_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g2e768a949eb_1_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2e768a949eb_1_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g2e768a949eb_1_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77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10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286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Slide de Título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751012" y="609601"/>
            <a:ext cx="8676221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751012" y="3886200"/>
            <a:ext cx="8676221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algn="ctr">
              <a:spcBef>
                <a:spcPts val="667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67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67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67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67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67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67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67"/>
              </a:spcBef>
              <a:spcAft>
                <a:spcPts val="667"/>
              </a:spcAft>
              <a:buSzPts val="9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10514013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0593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Em Branco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10514013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637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Título e Conteúd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1141414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1141414" y="2667000"/>
            <a:ext cx="9905999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423323" algn="l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1pPr>
            <a:lvl2pPr marL="1219170" lvl="1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2pPr>
            <a:lvl3pPr marL="1828754" lvl="2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3pPr>
            <a:lvl4pPr marL="2438339" lvl="3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4pPr>
            <a:lvl5pPr marL="3047924" lvl="4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5pPr>
            <a:lvl6pPr marL="3657509" lvl="5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>
              <a:spcBef>
                <a:spcPts val="667"/>
              </a:spcBef>
              <a:spcAft>
                <a:spcPts val="667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10514013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416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Cabeçalho da Seção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1751012" y="4777381"/>
            <a:ext cx="8686801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r">
              <a:spcBef>
                <a:spcPts val="400"/>
              </a:spcBef>
              <a:spcAft>
                <a:spcPts val="0"/>
              </a:spcAft>
              <a:buSzPts val="1500"/>
              <a:buNone/>
              <a:defRPr sz="2000">
                <a:solidFill>
                  <a:schemeClr val="lt1"/>
                </a:solidFill>
              </a:defRPr>
            </a:lvl1pPr>
            <a:lvl2pPr marL="1219170" lvl="1" indent="-304792" algn="l">
              <a:spcBef>
                <a:spcPts val="667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>
              <a:spcBef>
                <a:spcPts val="667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lt1"/>
                </a:solidFill>
              </a:defRPr>
            </a:lvl3pPr>
            <a:lvl4pPr marL="2438339" lvl="3" indent="-304792" algn="l">
              <a:spcBef>
                <a:spcPts val="667"/>
              </a:spcBef>
              <a:spcAft>
                <a:spcPts val="0"/>
              </a:spcAft>
              <a:buSzPts val="1100"/>
              <a:buNone/>
              <a:defRPr sz="1467">
                <a:solidFill>
                  <a:schemeClr val="lt1"/>
                </a:solidFill>
              </a:defRPr>
            </a:lvl4pPr>
            <a:lvl5pPr marL="3047924" lvl="4" indent="-304792" algn="l">
              <a:spcBef>
                <a:spcPts val="667"/>
              </a:spcBef>
              <a:spcAft>
                <a:spcPts val="0"/>
              </a:spcAft>
              <a:buSzPts val="1100"/>
              <a:buNone/>
              <a:defRPr sz="1467">
                <a:solidFill>
                  <a:schemeClr val="lt1"/>
                </a:solidFill>
              </a:defRPr>
            </a:lvl5pPr>
            <a:lvl6pPr marL="3657509" lvl="5" indent="-304792" algn="l">
              <a:spcBef>
                <a:spcPts val="667"/>
              </a:spcBef>
              <a:spcAft>
                <a:spcPts val="0"/>
              </a:spcAft>
              <a:buSzPts val="1100"/>
              <a:buNone/>
              <a:defRPr sz="1467">
                <a:solidFill>
                  <a:schemeClr val="lt1"/>
                </a:solidFill>
              </a:defRPr>
            </a:lvl6pPr>
            <a:lvl7pPr marL="4267093" lvl="6" indent="-304792" algn="l">
              <a:spcBef>
                <a:spcPts val="667"/>
              </a:spcBef>
              <a:spcAft>
                <a:spcPts val="0"/>
              </a:spcAft>
              <a:buSzPts val="1100"/>
              <a:buNone/>
              <a:defRPr sz="1467">
                <a:solidFill>
                  <a:schemeClr val="lt1"/>
                </a:solidFill>
              </a:defRPr>
            </a:lvl7pPr>
            <a:lvl8pPr marL="4876678" lvl="7" indent="-304792" algn="l">
              <a:spcBef>
                <a:spcPts val="667"/>
              </a:spcBef>
              <a:spcAft>
                <a:spcPts val="0"/>
              </a:spcAft>
              <a:buSzPts val="1100"/>
              <a:buNone/>
              <a:defRPr sz="1467">
                <a:solidFill>
                  <a:schemeClr val="lt1"/>
                </a:solidFill>
              </a:defRPr>
            </a:lvl8pPr>
            <a:lvl9pPr marL="5486263" lvl="8" indent="-304792" algn="l">
              <a:spcBef>
                <a:spcPts val="667"/>
              </a:spcBef>
              <a:spcAft>
                <a:spcPts val="667"/>
              </a:spcAft>
              <a:buSzPts val="1100"/>
              <a:buNone/>
              <a:defRPr sz="1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10514013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626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Duas Partes de Conteúdo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1141414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1141412" y="2667000"/>
            <a:ext cx="4876800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423323" algn="l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67"/>
            </a:lvl1pPr>
            <a:lvl2pPr marL="1219170" lvl="1" indent="-406390" algn="l">
              <a:spcBef>
                <a:spcPts val="667"/>
              </a:spcBef>
              <a:spcAft>
                <a:spcPts val="0"/>
              </a:spcAft>
              <a:buSzPts val="1200"/>
              <a:buChar char="•"/>
              <a:defRPr sz="1600"/>
            </a:lvl2pPr>
            <a:lvl3pPr marL="1828754" lvl="2" indent="-397923" algn="l">
              <a:spcBef>
                <a:spcPts val="667"/>
              </a:spcBef>
              <a:spcAft>
                <a:spcPts val="0"/>
              </a:spcAft>
              <a:buSzPts val="1100"/>
              <a:buChar char="•"/>
              <a:defRPr sz="1467"/>
            </a:lvl3pPr>
            <a:lvl4pPr marL="2438339" lvl="3" indent="-380990" algn="l">
              <a:spcBef>
                <a:spcPts val="667"/>
              </a:spcBef>
              <a:spcAft>
                <a:spcPts val="0"/>
              </a:spcAft>
              <a:buSzPts val="900"/>
              <a:buChar char="•"/>
              <a:defRPr sz="1200"/>
            </a:lvl4pPr>
            <a:lvl5pPr marL="3047924" lvl="4" indent="-380990" algn="l">
              <a:spcBef>
                <a:spcPts val="667"/>
              </a:spcBef>
              <a:spcAft>
                <a:spcPts val="0"/>
              </a:spcAft>
              <a:buSzPts val="900"/>
              <a:buChar char="•"/>
              <a:defRPr sz="1200"/>
            </a:lvl5pPr>
            <a:lvl6pPr marL="3657509" lvl="5" indent="-380990" algn="l">
              <a:spcBef>
                <a:spcPts val="667"/>
              </a:spcBef>
              <a:spcAft>
                <a:spcPts val="0"/>
              </a:spcAft>
              <a:buSzPts val="900"/>
              <a:buChar char="•"/>
              <a:defRPr sz="1200"/>
            </a:lvl6pPr>
            <a:lvl7pPr marL="4267093" lvl="6" indent="-380990" algn="l">
              <a:spcBef>
                <a:spcPts val="667"/>
              </a:spcBef>
              <a:spcAft>
                <a:spcPts val="0"/>
              </a:spcAft>
              <a:buSzPts val="900"/>
              <a:buChar char="•"/>
              <a:defRPr sz="1200"/>
            </a:lvl7pPr>
            <a:lvl8pPr marL="4876678" lvl="7" indent="-380990" algn="l">
              <a:spcBef>
                <a:spcPts val="667"/>
              </a:spcBef>
              <a:spcAft>
                <a:spcPts val="0"/>
              </a:spcAft>
              <a:buSzPts val="900"/>
              <a:buChar char="•"/>
              <a:defRPr sz="1200"/>
            </a:lvl8pPr>
            <a:lvl9pPr marL="5486263" lvl="8" indent="-380990" algn="l">
              <a:spcBef>
                <a:spcPts val="667"/>
              </a:spcBef>
              <a:spcAft>
                <a:spcPts val="667"/>
              </a:spcAft>
              <a:buSzPts val="900"/>
              <a:buChar char="•"/>
              <a:defRPr sz="12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6170612" y="2667000"/>
            <a:ext cx="48768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423323" algn="l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67"/>
            </a:lvl1pPr>
            <a:lvl2pPr marL="1219170" lvl="1" indent="-406390" algn="l">
              <a:spcBef>
                <a:spcPts val="667"/>
              </a:spcBef>
              <a:spcAft>
                <a:spcPts val="0"/>
              </a:spcAft>
              <a:buSzPts val="1200"/>
              <a:buChar char="•"/>
              <a:defRPr sz="1600"/>
            </a:lvl2pPr>
            <a:lvl3pPr marL="1828754" lvl="2" indent="-397923" algn="l">
              <a:spcBef>
                <a:spcPts val="667"/>
              </a:spcBef>
              <a:spcAft>
                <a:spcPts val="0"/>
              </a:spcAft>
              <a:buSzPts val="1100"/>
              <a:buChar char="•"/>
              <a:defRPr sz="1467"/>
            </a:lvl3pPr>
            <a:lvl4pPr marL="2438339" lvl="3" indent="-380990" algn="l">
              <a:spcBef>
                <a:spcPts val="667"/>
              </a:spcBef>
              <a:spcAft>
                <a:spcPts val="0"/>
              </a:spcAft>
              <a:buSzPts val="900"/>
              <a:buChar char="•"/>
              <a:defRPr sz="1200"/>
            </a:lvl4pPr>
            <a:lvl5pPr marL="3047924" lvl="4" indent="-380990" algn="l">
              <a:spcBef>
                <a:spcPts val="667"/>
              </a:spcBef>
              <a:spcAft>
                <a:spcPts val="0"/>
              </a:spcAft>
              <a:buSzPts val="900"/>
              <a:buChar char="•"/>
              <a:defRPr sz="1200"/>
            </a:lvl5pPr>
            <a:lvl6pPr marL="3657509" lvl="5" indent="-380990" algn="l">
              <a:spcBef>
                <a:spcPts val="667"/>
              </a:spcBef>
              <a:spcAft>
                <a:spcPts val="0"/>
              </a:spcAft>
              <a:buSzPts val="900"/>
              <a:buChar char="•"/>
              <a:defRPr sz="1200"/>
            </a:lvl6pPr>
            <a:lvl7pPr marL="4267093" lvl="6" indent="-380990" algn="l">
              <a:spcBef>
                <a:spcPts val="667"/>
              </a:spcBef>
              <a:spcAft>
                <a:spcPts val="0"/>
              </a:spcAft>
              <a:buSzPts val="900"/>
              <a:buChar char="•"/>
              <a:defRPr sz="1200"/>
            </a:lvl7pPr>
            <a:lvl8pPr marL="4876678" lvl="7" indent="-380990" algn="l">
              <a:spcBef>
                <a:spcPts val="667"/>
              </a:spcBef>
              <a:spcAft>
                <a:spcPts val="0"/>
              </a:spcAft>
              <a:buSzPts val="900"/>
              <a:buChar char="•"/>
              <a:defRPr sz="1200"/>
            </a:lvl8pPr>
            <a:lvl9pPr marL="5486263" lvl="8" indent="-380990" algn="l">
              <a:spcBef>
                <a:spcPts val="667"/>
              </a:spcBef>
              <a:spcAft>
                <a:spcPts val="667"/>
              </a:spcAft>
              <a:buSzPts val="900"/>
              <a:buChar char="•"/>
              <a:defRPr sz="12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10514013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2449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Comparação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1141414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1429280" y="2658534"/>
            <a:ext cx="4588931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609585" lvl="0" indent="-304792" algn="l">
              <a:spcBef>
                <a:spcPts val="533"/>
              </a:spcBef>
              <a:spcAft>
                <a:spcPts val="0"/>
              </a:spcAft>
              <a:buSzPts val="2100"/>
              <a:buNone/>
              <a:defRPr sz="2800" b="0"/>
            </a:lvl1pPr>
            <a:lvl2pPr marL="1219170" lvl="1" indent="-304792" algn="l">
              <a:spcBef>
                <a:spcPts val="667"/>
              </a:spcBef>
              <a:spcAft>
                <a:spcPts val="0"/>
              </a:spcAft>
              <a:buSzPts val="1500"/>
              <a:buNone/>
              <a:defRPr sz="2000" b="1"/>
            </a:lvl2pPr>
            <a:lvl3pPr marL="1828754" lvl="2" indent="-304792" algn="l">
              <a:spcBef>
                <a:spcPts val="667"/>
              </a:spcBef>
              <a:spcAft>
                <a:spcPts val="0"/>
              </a:spcAft>
              <a:buSzPts val="1400"/>
              <a:buNone/>
              <a:defRPr sz="1867" b="1"/>
            </a:lvl3pPr>
            <a:lvl4pPr marL="2438339" lvl="3" indent="-304792" algn="l">
              <a:spcBef>
                <a:spcPts val="667"/>
              </a:spcBef>
              <a:spcAft>
                <a:spcPts val="0"/>
              </a:spcAft>
              <a:buSzPts val="1200"/>
              <a:buNone/>
              <a:defRPr sz="1600" b="1"/>
            </a:lvl4pPr>
            <a:lvl5pPr marL="3047924" lvl="4" indent="-304792" algn="l">
              <a:spcBef>
                <a:spcPts val="667"/>
              </a:spcBef>
              <a:spcAft>
                <a:spcPts val="0"/>
              </a:spcAft>
              <a:buSzPts val="1200"/>
              <a:buNone/>
              <a:defRPr sz="1600" b="1"/>
            </a:lvl5pPr>
            <a:lvl6pPr marL="3657509" lvl="5" indent="-304792" algn="l">
              <a:spcBef>
                <a:spcPts val="667"/>
              </a:spcBef>
              <a:spcAft>
                <a:spcPts val="0"/>
              </a:spcAft>
              <a:buSzPts val="1200"/>
              <a:buNone/>
              <a:defRPr sz="1600" b="1"/>
            </a:lvl6pPr>
            <a:lvl7pPr marL="4267093" lvl="6" indent="-304792" algn="l">
              <a:spcBef>
                <a:spcPts val="667"/>
              </a:spcBef>
              <a:spcAft>
                <a:spcPts val="0"/>
              </a:spcAft>
              <a:buSzPts val="1200"/>
              <a:buNone/>
              <a:defRPr sz="1600" b="1"/>
            </a:lvl7pPr>
            <a:lvl8pPr marL="4876678" lvl="7" indent="-304792" algn="l">
              <a:spcBef>
                <a:spcPts val="667"/>
              </a:spcBef>
              <a:spcAft>
                <a:spcPts val="0"/>
              </a:spcAft>
              <a:buSzPts val="1200"/>
              <a:buNone/>
              <a:defRPr sz="1600" b="1"/>
            </a:lvl8pPr>
            <a:lvl9pPr marL="5486263" lvl="8" indent="-304792" algn="l">
              <a:spcBef>
                <a:spcPts val="667"/>
              </a:spcBef>
              <a:spcAft>
                <a:spcPts val="667"/>
              </a:spcAft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1141412" y="3243264"/>
            <a:ext cx="4876800" cy="2547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67"/>
            </a:lvl1pPr>
            <a:lvl2pPr marL="1219170" lvl="1" indent="-406390" algn="l">
              <a:spcBef>
                <a:spcPts val="667"/>
              </a:spcBef>
              <a:spcAft>
                <a:spcPts val="0"/>
              </a:spcAft>
              <a:buSzPts val="1200"/>
              <a:buChar char="•"/>
              <a:defRPr sz="1600"/>
            </a:lvl2pPr>
            <a:lvl3pPr marL="1828754" lvl="2" indent="-397923" algn="l">
              <a:spcBef>
                <a:spcPts val="667"/>
              </a:spcBef>
              <a:spcAft>
                <a:spcPts val="0"/>
              </a:spcAft>
              <a:buSzPts val="1100"/>
              <a:buChar char="•"/>
              <a:defRPr sz="1467"/>
            </a:lvl3pPr>
            <a:lvl4pPr marL="2438339" lvl="3" indent="-380990" algn="l">
              <a:spcBef>
                <a:spcPts val="667"/>
              </a:spcBef>
              <a:spcAft>
                <a:spcPts val="0"/>
              </a:spcAft>
              <a:buSzPts val="900"/>
              <a:buChar char="•"/>
              <a:defRPr sz="1200"/>
            </a:lvl4pPr>
            <a:lvl5pPr marL="3047924" lvl="4" indent="-380990" algn="l">
              <a:spcBef>
                <a:spcPts val="667"/>
              </a:spcBef>
              <a:spcAft>
                <a:spcPts val="0"/>
              </a:spcAft>
              <a:buSzPts val="900"/>
              <a:buChar char="•"/>
              <a:defRPr sz="1200"/>
            </a:lvl5pPr>
            <a:lvl6pPr marL="3657509" lvl="5" indent="-380990" algn="l">
              <a:spcBef>
                <a:spcPts val="667"/>
              </a:spcBef>
              <a:spcAft>
                <a:spcPts val="0"/>
              </a:spcAft>
              <a:buSzPts val="900"/>
              <a:buChar char="•"/>
              <a:defRPr sz="1200"/>
            </a:lvl6pPr>
            <a:lvl7pPr marL="4267093" lvl="6" indent="-380990" algn="l">
              <a:spcBef>
                <a:spcPts val="667"/>
              </a:spcBef>
              <a:spcAft>
                <a:spcPts val="0"/>
              </a:spcAft>
              <a:buSzPts val="900"/>
              <a:buChar char="•"/>
              <a:defRPr sz="1200"/>
            </a:lvl7pPr>
            <a:lvl8pPr marL="4876678" lvl="7" indent="-380990" algn="l">
              <a:spcBef>
                <a:spcPts val="667"/>
              </a:spcBef>
              <a:spcAft>
                <a:spcPts val="0"/>
              </a:spcAft>
              <a:buSzPts val="900"/>
              <a:buChar char="•"/>
              <a:defRPr sz="1200"/>
            </a:lvl8pPr>
            <a:lvl9pPr marL="5486263" lvl="8" indent="-380990" algn="l">
              <a:spcBef>
                <a:spcPts val="667"/>
              </a:spcBef>
              <a:spcAft>
                <a:spcPts val="667"/>
              </a:spcAft>
              <a:buSzPts val="900"/>
              <a:buChar char="•"/>
              <a:defRPr sz="12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6443133" y="2667001"/>
            <a:ext cx="4604280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609585" lvl="0" indent="-304792" algn="l">
              <a:spcBef>
                <a:spcPts val="533"/>
              </a:spcBef>
              <a:spcAft>
                <a:spcPts val="0"/>
              </a:spcAft>
              <a:buSzPts val="2100"/>
              <a:buNone/>
              <a:defRPr sz="2800" b="0"/>
            </a:lvl1pPr>
            <a:lvl2pPr marL="1219170" lvl="1" indent="-304792" algn="l">
              <a:spcBef>
                <a:spcPts val="667"/>
              </a:spcBef>
              <a:spcAft>
                <a:spcPts val="0"/>
              </a:spcAft>
              <a:buSzPts val="1500"/>
              <a:buNone/>
              <a:defRPr sz="2000" b="1"/>
            </a:lvl2pPr>
            <a:lvl3pPr marL="1828754" lvl="2" indent="-304792" algn="l">
              <a:spcBef>
                <a:spcPts val="667"/>
              </a:spcBef>
              <a:spcAft>
                <a:spcPts val="0"/>
              </a:spcAft>
              <a:buSzPts val="1400"/>
              <a:buNone/>
              <a:defRPr sz="1867" b="1"/>
            </a:lvl3pPr>
            <a:lvl4pPr marL="2438339" lvl="3" indent="-304792" algn="l">
              <a:spcBef>
                <a:spcPts val="667"/>
              </a:spcBef>
              <a:spcAft>
                <a:spcPts val="0"/>
              </a:spcAft>
              <a:buSzPts val="1200"/>
              <a:buNone/>
              <a:defRPr sz="1600" b="1"/>
            </a:lvl4pPr>
            <a:lvl5pPr marL="3047924" lvl="4" indent="-304792" algn="l">
              <a:spcBef>
                <a:spcPts val="667"/>
              </a:spcBef>
              <a:spcAft>
                <a:spcPts val="0"/>
              </a:spcAft>
              <a:buSzPts val="1200"/>
              <a:buNone/>
              <a:defRPr sz="1600" b="1"/>
            </a:lvl5pPr>
            <a:lvl6pPr marL="3657509" lvl="5" indent="-304792" algn="l">
              <a:spcBef>
                <a:spcPts val="667"/>
              </a:spcBef>
              <a:spcAft>
                <a:spcPts val="0"/>
              </a:spcAft>
              <a:buSzPts val="1200"/>
              <a:buNone/>
              <a:defRPr sz="1600" b="1"/>
            </a:lvl6pPr>
            <a:lvl7pPr marL="4267093" lvl="6" indent="-304792" algn="l">
              <a:spcBef>
                <a:spcPts val="667"/>
              </a:spcBef>
              <a:spcAft>
                <a:spcPts val="0"/>
              </a:spcAft>
              <a:buSzPts val="1200"/>
              <a:buNone/>
              <a:defRPr sz="1600" b="1"/>
            </a:lvl7pPr>
            <a:lvl8pPr marL="4876678" lvl="7" indent="-304792" algn="l">
              <a:spcBef>
                <a:spcPts val="667"/>
              </a:spcBef>
              <a:spcAft>
                <a:spcPts val="0"/>
              </a:spcAft>
              <a:buSzPts val="1200"/>
              <a:buNone/>
              <a:defRPr sz="1600" b="1"/>
            </a:lvl8pPr>
            <a:lvl9pPr marL="5486263" lvl="8" indent="-304792" algn="l">
              <a:spcBef>
                <a:spcPts val="667"/>
              </a:spcBef>
              <a:spcAft>
                <a:spcPts val="667"/>
              </a:spcAft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6170613" y="3243264"/>
            <a:ext cx="4876801" cy="2547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67"/>
            </a:lvl1pPr>
            <a:lvl2pPr marL="1219170" lvl="1" indent="-406390" algn="l">
              <a:spcBef>
                <a:spcPts val="667"/>
              </a:spcBef>
              <a:spcAft>
                <a:spcPts val="0"/>
              </a:spcAft>
              <a:buSzPts val="1200"/>
              <a:buChar char="•"/>
              <a:defRPr sz="1600"/>
            </a:lvl2pPr>
            <a:lvl3pPr marL="1828754" lvl="2" indent="-397923" algn="l">
              <a:spcBef>
                <a:spcPts val="667"/>
              </a:spcBef>
              <a:spcAft>
                <a:spcPts val="0"/>
              </a:spcAft>
              <a:buSzPts val="1100"/>
              <a:buChar char="•"/>
              <a:defRPr sz="1467"/>
            </a:lvl3pPr>
            <a:lvl4pPr marL="2438339" lvl="3" indent="-380990" algn="l">
              <a:spcBef>
                <a:spcPts val="667"/>
              </a:spcBef>
              <a:spcAft>
                <a:spcPts val="0"/>
              </a:spcAft>
              <a:buSzPts val="900"/>
              <a:buChar char="•"/>
              <a:defRPr sz="1200"/>
            </a:lvl4pPr>
            <a:lvl5pPr marL="3047924" lvl="4" indent="-380990" algn="l">
              <a:spcBef>
                <a:spcPts val="667"/>
              </a:spcBef>
              <a:spcAft>
                <a:spcPts val="0"/>
              </a:spcAft>
              <a:buSzPts val="900"/>
              <a:buChar char="•"/>
              <a:defRPr sz="1200"/>
            </a:lvl5pPr>
            <a:lvl6pPr marL="3657509" lvl="5" indent="-380990" algn="l">
              <a:spcBef>
                <a:spcPts val="667"/>
              </a:spcBef>
              <a:spcAft>
                <a:spcPts val="0"/>
              </a:spcAft>
              <a:buSzPts val="900"/>
              <a:buChar char="•"/>
              <a:defRPr sz="1200"/>
            </a:lvl6pPr>
            <a:lvl7pPr marL="4267093" lvl="6" indent="-380990" algn="l">
              <a:spcBef>
                <a:spcPts val="667"/>
              </a:spcBef>
              <a:spcAft>
                <a:spcPts val="0"/>
              </a:spcAft>
              <a:buSzPts val="900"/>
              <a:buChar char="•"/>
              <a:defRPr sz="1200"/>
            </a:lvl7pPr>
            <a:lvl8pPr marL="4876678" lvl="7" indent="-380990" algn="l">
              <a:spcBef>
                <a:spcPts val="667"/>
              </a:spcBef>
              <a:spcAft>
                <a:spcPts val="0"/>
              </a:spcAft>
              <a:buSzPts val="900"/>
              <a:buChar char="•"/>
              <a:defRPr sz="1200"/>
            </a:lvl8pPr>
            <a:lvl9pPr marL="5486263" lvl="8" indent="-380990" algn="l">
              <a:spcBef>
                <a:spcPts val="667"/>
              </a:spcBef>
              <a:spcAft>
                <a:spcPts val="667"/>
              </a:spcAft>
              <a:buSzPts val="900"/>
              <a:buChar char="•"/>
              <a:defRPr sz="1200"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10514013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17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Somente Título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1141414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10514013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197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Conteúdo com Legenda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1141412" y="1600200"/>
            <a:ext cx="354912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5103813" y="609601"/>
            <a:ext cx="5943601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431789" algn="l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2000"/>
            </a:lvl1pPr>
            <a:lvl2pPr marL="1219170" lvl="1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 sz="1867"/>
            </a:lvl2pPr>
            <a:lvl3pPr marL="1828754" lvl="2" indent="-406390" algn="l">
              <a:spcBef>
                <a:spcPts val="667"/>
              </a:spcBef>
              <a:spcAft>
                <a:spcPts val="0"/>
              </a:spcAft>
              <a:buSzPts val="1200"/>
              <a:buChar char="•"/>
              <a:defRPr sz="1600"/>
            </a:lvl3pPr>
            <a:lvl4pPr marL="2438339" lvl="3" indent="-397923" algn="l">
              <a:spcBef>
                <a:spcPts val="667"/>
              </a:spcBef>
              <a:spcAft>
                <a:spcPts val="0"/>
              </a:spcAft>
              <a:buSzPts val="1100"/>
              <a:buChar char="•"/>
              <a:defRPr sz="1467"/>
            </a:lvl4pPr>
            <a:lvl5pPr marL="3047924" lvl="4" indent="-397923" algn="l">
              <a:spcBef>
                <a:spcPts val="667"/>
              </a:spcBef>
              <a:spcAft>
                <a:spcPts val="0"/>
              </a:spcAft>
              <a:buSzPts val="1100"/>
              <a:buChar char="•"/>
              <a:defRPr sz="1467"/>
            </a:lvl5pPr>
            <a:lvl6pPr marL="3657509" lvl="5" indent="-397923" algn="l">
              <a:spcBef>
                <a:spcPts val="667"/>
              </a:spcBef>
              <a:spcAft>
                <a:spcPts val="0"/>
              </a:spcAft>
              <a:buSzPts val="1100"/>
              <a:buChar char="•"/>
              <a:defRPr sz="1467"/>
            </a:lvl6pPr>
            <a:lvl7pPr marL="4267093" lvl="6" indent="-397923" algn="l">
              <a:spcBef>
                <a:spcPts val="667"/>
              </a:spcBef>
              <a:spcAft>
                <a:spcPts val="0"/>
              </a:spcAft>
              <a:buSzPts val="1100"/>
              <a:buChar char="•"/>
              <a:defRPr sz="1467"/>
            </a:lvl7pPr>
            <a:lvl8pPr marL="4876678" lvl="7" indent="-397923" algn="l">
              <a:spcBef>
                <a:spcPts val="667"/>
              </a:spcBef>
              <a:spcAft>
                <a:spcPts val="0"/>
              </a:spcAft>
              <a:buSzPts val="1100"/>
              <a:buChar char="•"/>
              <a:defRPr sz="1467"/>
            </a:lvl8pPr>
            <a:lvl9pPr marL="5486263" lvl="8" indent="-397923" algn="l">
              <a:spcBef>
                <a:spcPts val="667"/>
              </a:spcBef>
              <a:spcAft>
                <a:spcPts val="667"/>
              </a:spcAft>
              <a:buSzPts val="1100"/>
              <a:buChar char="•"/>
              <a:defRPr sz="1467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1141412" y="2971800"/>
            <a:ext cx="3549121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304792" algn="l">
              <a:spcBef>
                <a:spcPts val="267"/>
              </a:spcBef>
              <a:spcAft>
                <a:spcPts val="0"/>
              </a:spcAft>
              <a:buSzPts val="1200"/>
              <a:buNone/>
              <a:defRPr sz="1600"/>
            </a:lvl1pPr>
            <a:lvl2pPr marL="1219170" lvl="1" indent="-304792" algn="l">
              <a:spcBef>
                <a:spcPts val="667"/>
              </a:spcBef>
              <a:spcAft>
                <a:spcPts val="0"/>
              </a:spcAft>
              <a:buSzPts val="900"/>
              <a:buNone/>
              <a:defRPr sz="1200"/>
            </a:lvl2pPr>
            <a:lvl3pPr marL="1828754" lvl="2" indent="-304792" algn="l">
              <a:spcBef>
                <a:spcPts val="667"/>
              </a:spcBef>
              <a:spcAft>
                <a:spcPts val="0"/>
              </a:spcAft>
              <a:buSzPts val="800"/>
              <a:buNone/>
              <a:defRPr sz="1067"/>
            </a:lvl3pPr>
            <a:lvl4pPr marL="2438339" lvl="3" indent="-304792" algn="l">
              <a:spcBef>
                <a:spcPts val="667"/>
              </a:spcBef>
              <a:spcAft>
                <a:spcPts val="0"/>
              </a:spcAft>
              <a:buSzPts val="700"/>
              <a:buNone/>
              <a:defRPr sz="933"/>
            </a:lvl4pPr>
            <a:lvl5pPr marL="3047924" lvl="4" indent="-304792" algn="l">
              <a:spcBef>
                <a:spcPts val="667"/>
              </a:spcBef>
              <a:spcAft>
                <a:spcPts val="0"/>
              </a:spcAft>
              <a:buSzPts val="700"/>
              <a:buNone/>
              <a:defRPr sz="933"/>
            </a:lvl5pPr>
            <a:lvl6pPr marL="3657509" lvl="5" indent="-304792" algn="l">
              <a:spcBef>
                <a:spcPts val="667"/>
              </a:spcBef>
              <a:spcAft>
                <a:spcPts val="0"/>
              </a:spcAft>
              <a:buSzPts val="700"/>
              <a:buNone/>
              <a:defRPr sz="933"/>
            </a:lvl6pPr>
            <a:lvl7pPr marL="4267093" lvl="6" indent="-304792" algn="l">
              <a:spcBef>
                <a:spcPts val="667"/>
              </a:spcBef>
              <a:spcAft>
                <a:spcPts val="0"/>
              </a:spcAft>
              <a:buSzPts val="700"/>
              <a:buNone/>
              <a:defRPr sz="933"/>
            </a:lvl7pPr>
            <a:lvl8pPr marL="4876678" lvl="7" indent="-304792" algn="l">
              <a:spcBef>
                <a:spcPts val="667"/>
              </a:spcBef>
              <a:spcAft>
                <a:spcPts val="0"/>
              </a:spcAft>
              <a:buSzPts val="700"/>
              <a:buNone/>
              <a:defRPr sz="933"/>
            </a:lvl8pPr>
            <a:lvl9pPr marL="5486263" lvl="8" indent="-304792" algn="l">
              <a:spcBef>
                <a:spcPts val="667"/>
              </a:spcBef>
              <a:spcAft>
                <a:spcPts val="667"/>
              </a:spcAft>
              <a:buSzPts val="700"/>
              <a:buNone/>
              <a:defRPr sz="933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10514013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1454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969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Imagem com Legenda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7433734" y="-18288"/>
            <a:ext cx="3276599" cy="690372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1141411" y="2971800"/>
            <a:ext cx="5334001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304792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1867"/>
            </a:lvl1pPr>
            <a:lvl2pPr marL="1219170" lvl="1" indent="-304792" algn="l">
              <a:spcBef>
                <a:spcPts val="667"/>
              </a:spcBef>
              <a:spcAft>
                <a:spcPts val="0"/>
              </a:spcAft>
              <a:buSzPts val="900"/>
              <a:buNone/>
              <a:defRPr sz="1200"/>
            </a:lvl2pPr>
            <a:lvl3pPr marL="1828754" lvl="2" indent="-304792" algn="l">
              <a:spcBef>
                <a:spcPts val="667"/>
              </a:spcBef>
              <a:spcAft>
                <a:spcPts val="0"/>
              </a:spcAft>
              <a:buSzPts val="800"/>
              <a:buNone/>
              <a:defRPr sz="1067"/>
            </a:lvl3pPr>
            <a:lvl4pPr marL="2438339" lvl="3" indent="-304792" algn="l">
              <a:spcBef>
                <a:spcPts val="667"/>
              </a:spcBef>
              <a:spcAft>
                <a:spcPts val="0"/>
              </a:spcAft>
              <a:buSzPts val="700"/>
              <a:buNone/>
              <a:defRPr sz="933"/>
            </a:lvl4pPr>
            <a:lvl5pPr marL="3047924" lvl="4" indent="-304792" algn="l">
              <a:spcBef>
                <a:spcPts val="667"/>
              </a:spcBef>
              <a:spcAft>
                <a:spcPts val="0"/>
              </a:spcAft>
              <a:buSzPts val="700"/>
              <a:buNone/>
              <a:defRPr sz="933"/>
            </a:lvl5pPr>
            <a:lvl6pPr marL="3657509" lvl="5" indent="-304792" algn="l">
              <a:spcBef>
                <a:spcPts val="667"/>
              </a:spcBef>
              <a:spcAft>
                <a:spcPts val="0"/>
              </a:spcAft>
              <a:buSzPts val="700"/>
              <a:buNone/>
              <a:defRPr sz="933"/>
            </a:lvl6pPr>
            <a:lvl7pPr marL="4267093" lvl="6" indent="-304792" algn="l">
              <a:spcBef>
                <a:spcPts val="667"/>
              </a:spcBef>
              <a:spcAft>
                <a:spcPts val="0"/>
              </a:spcAft>
              <a:buSzPts val="700"/>
              <a:buNone/>
              <a:defRPr sz="933"/>
            </a:lvl7pPr>
            <a:lvl8pPr marL="4876678" lvl="7" indent="-304792" algn="l">
              <a:spcBef>
                <a:spcPts val="667"/>
              </a:spcBef>
              <a:spcAft>
                <a:spcPts val="0"/>
              </a:spcAft>
              <a:buSzPts val="700"/>
              <a:buNone/>
              <a:defRPr sz="933"/>
            </a:lvl8pPr>
            <a:lvl9pPr marL="5486263" lvl="8" indent="-304792" algn="l">
              <a:spcBef>
                <a:spcPts val="667"/>
              </a:spcBef>
              <a:spcAft>
                <a:spcPts val="667"/>
              </a:spcAft>
              <a:buSzPts val="700"/>
              <a:buNone/>
              <a:defRPr sz="933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399212" y="5883275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5105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10742613" y="5883275"/>
            <a:ext cx="3225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4172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Panorâmica com Legenda">
  <p:cSld name="Foto Panorâmica com Legenda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1141413" y="4732865"/>
            <a:ext cx="99060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>
            <a:spLocks noGrp="1"/>
          </p:cNvSpPr>
          <p:nvPr>
            <p:ph type="pic" idx="2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>
            <a:off x="1141413" y="5299603"/>
            <a:ext cx="99060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304792" algn="l">
              <a:spcBef>
                <a:spcPts val="267"/>
              </a:spcBef>
              <a:spcAft>
                <a:spcPts val="0"/>
              </a:spcAft>
              <a:buSzPts val="1100"/>
              <a:buNone/>
              <a:defRPr sz="1467"/>
            </a:lvl1pPr>
            <a:lvl2pPr marL="1219170" lvl="1" indent="-304792" algn="l">
              <a:spcBef>
                <a:spcPts val="667"/>
              </a:spcBef>
              <a:spcAft>
                <a:spcPts val="0"/>
              </a:spcAft>
              <a:buSzPts val="900"/>
              <a:buNone/>
              <a:defRPr sz="1200"/>
            </a:lvl2pPr>
            <a:lvl3pPr marL="1828754" lvl="2" indent="-304792" algn="l">
              <a:spcBef>
                <a:spcPts val="667"/>
              </a:spcBef>
              <a:spcAft>
                <a:spcPts val="0"/>
              </a:spcAft>
              <a:buSzPts val="800"/>
              <a:buNone/>
              <a:defRPr sz="1067"/>
            </a:lvl3pPr>
            <a:lvl4pPr marL="2438339" lvl="3" indent="-304792" algn="l">
              <a:spcBef>
                <a:spcPts val="667"/>
              </a:spcBef>
              <a:spcAft>
                <a:spcPts val="0"/>
              </a:spcAft>
              <a:buSzPts val="700"/>
              <a:buNone/>
              <a:defRPr sz="933"/>
            </a:lvl4pPr>
            <a:lvl5pPr marL="3047924" lvl="4" indent="-304792" algn="l">
              <a:spcBef>
                <a:spcPts val="667"/>
              </a:spcBef>
              <a:spcAft>
                <a:spcPts val="0"/>
              </a:spcAft>
              <a:buSzPts val="700"/>
              <a:buNone/>
              <a:defRPr sz="933"/>
            </a:lvl5pPr>
            <a:lvl6pPr marL="3657509" lvl="5" indent="-304792" algn="l">
              <a:spcBef>
                <a:spcPts val="667"/>
              </a:spcBef>
              <a:spcAft>
                <a:spcPts val="0"/>
              </a:spcAft>
              <a:buSzPts val="700"/>
              <a:buNone/>
              <a:defRPr sz="933"/>
            </a:lvl6pPr>
            <a:lvl7pPr marL="4267093" lvl="6" indent="-304792" algn="l">
              <a:spcBef>
                <a:spcPts val="667"/>
              </a:spcBef>
              <a:spcAft>
                <a:spcPts val="0"/>
              </a:spcAft>
              <a:buSzPts val="700"/>
              <a:buNone/>
              <a:defRPr sz="933"/>
            </a:lvl7pPr>
            <a:lvl8pPr marL="4876678" lvl="7" indent="-304792" algn="l">
              <a:spcBef>
                <a:spcPts val="667"/>
              </a:spcBef>
              <a:spcAft>
                <a:spcPts val="0"/>
              </a:spcAft>
              <a:buSzPts val="700"/>
              <a:buNone/>
              <a:defRPr sz="933"/>
            </a:lvl8pPr>
            <a:lvl9pPr marL="5486263" lvl="8" indent="-304792" algn="l">
              <a:spcBef>
                <a:spcPts val="667"/>
              </a:spcBef>
              <a:spcAft>
                <a:spcPts val="667"/>
              </a:spcAft>
              <a:buSzPts val="700"/>
              <a:buNone/>
              <a:defRPr sz="933"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sldNum" idx="12"/>
          </p:nvPr>
        </p:nvSpPr>
        <p:spPr>
          <a:xfrm>
            <a:off x="10514013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164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Legenda">
  <p:cSld name="Título e Legenda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>
            <a:off x="1141413" y="609602"/>
            <a:ext cx="9905999" cy="312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304792" algn="l">
              <a:spcBef>
                <a:spcPts val="400"/>
              </a:spcBef>
              <a:spcAft>
                <a:spcPts val="0"/>
              </a:spcAft>
              <a:buSzPts val="1500"/>
              <a:buNone/>
              <a:defRPr sz="2000">
                <a:solidFill>
                  <a:schemeClr val="lt1"/>
                </a:solidFill>
              </a:defRPr>
            </a:lvl1pPr>
            <a:lvl2pPr marL="1219170" lvl="1" indent="-304792" algn="l">
              <a:spcBef>
                <a:spcPts val="667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>
              <a:spcBef>
                <a:spcPts val="667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lt1"/>
                </a:solidFill>
              </a:defRPr>
            </a:lvl3pPr>
            <a:lvl4pPr marL="2438339" lvl="3" indent="-304792" algn="l">
              <a:spcBef>
                <a:spcPts val="667"/>
              </a:spcBef>
              <a:spcAft>
                <a:spcPts val="0"/>
              </a:spcAft>
              <a:buSzPts val="1100"/>
              <a:buNone/>
              <a:defRPr sz="1467">
                <a:solidFill>
                  <a:schemeClr val="lt1"/>
                </a:solidFill>
              </a:defRPr>
            </a:lvl4pPr>
            <a:lvl5pPr marL="3047924" lvl="4" indent="-304792" algn="l">
              <a:spcBef>
                <a:spcPts val="667"/>
              </a:spcBef>
              <a:spcAft>
                <a:spcPts val="0"/>
              </a:spcAft>
              <a:buSzPts val="1100"/>
              <a:buNone/>
              <a:defRPr sz="1467">
                <a:solidFill>
                  <a:schemeClr val="lt1"/>
                </a:solidFill>
              </a:defRPr>
            </a:lvl5pPr>
            <a:lvl6pPr marL="3657509" lvl="5" indent="-304792" algn="l">
              <a:spcBef>
                <a:spcPts val="667"/>
              </a:spcBef>
              <a:spcAft>
                <a:spcPts val="0"/>
              </a:spcAft>
              <a:buSzPts val="1100"/>
              <a:buNone/>
              <a:defRPr sz="1467">
                <a:solidFill>
                  <a:schemeClr val="lt1"/>
                </a:solidFill>
              </a:defRPr>
            </a:lvl6pPr>
            <a:lvl7pPr marL="4267093" lvl="6" indent="-304792" algn="l">
              <a:spcBef>
                <a:spcPts val="667"/>
              </a:spcBef>
              <a:spcAft>
                <a:spcPts val="0"/>
              </a:spcAft>
              <a:buSzPts val="1100"/>
              <a:buNone/>
              <a:defRPr sz="1467">
                <a:solidFill>
                  <a:schemeClr val="lt1"/>
                </a:solidFill>
              </a:defRPr>
            </a:lvl7pPr>
            <a:lvl8pPr marL="4876678" lvl="7" indent="-304792" algn="l">
              <a:spcBef>
                <a:spcPts val="667"/>
              </a:spcBef>
              <a:spcAft>
                <a:spcPts val="0"/>
              </a:spcAft>
              <a:buSzPts val="1100"/>
              <a:buNone/>
              <a:defRPr sz="1467">
                <a:solidFill>
                  <a:schemeClr val="lt1"/>
                </a:solidFill>
              </a:defRPr>
            </a:lvl8pPr>
            <a:lvl9pPr marL="5486263" lvl="8" indent="-304792" algn="l">
              <a:spcBef>
                <a:spcPts val="667"/>
              </a:spcBef>
              <a:spcAft>
                <a:spcPts val="667"/>
              </a:spcAft>
              <a:buSzPts val="1100"/>
              <a:buNone/>
              <a:defRPr sz="1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10514013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8999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ção com Legenda">
  <p:cSld name="Citação com Legenda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entury Gothic"/>
              <a:buNone/>
            </a:pPr>
            <a:r>
              <a:rPr lang="pt-BR" sz="8000" b="0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sz="1467"/>
          </a:p>
        </p:txBody>
      </p:sp>
      <p:sp>
        <p:nvSpPr>
          <p:cNvPr id="128" name="Google Shape;128;p25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entury Gothic"/>
              <a:buNone/>
            </a:pPr>
            <a:r>
              <a:rPr lang="pt-BR" sz="8000" b="0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sz="1467"/>
          </a:p>
        </p:txBody>
      </p:sp>
      <p:sp>
        <p:nvSpPr>
          <p:cNvPr id="129" name="Google Shape;129;p25"/>
          <p:cNvSpPr txBox="1">
            <a:spLocks noGrp="1"/>
          </p:cNvSpPr>
          <p:nvPr>
            <p:ph type="title"/>
          </p:nvPr>
        </p:nvSpPr>
        <p:spPr>
          <a:xfrm>
            <a:off x="1446214" y="609602"/>
            <a:ext cx="9296399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3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304792" algn="l">
              <a:spcBef>
                <a:spcPts val="400"/>
              </a:spcBef>
              <a:spcAft>
                <a:spcPts val="0"/>
              </a:spcAft>
              <a:buSzPts val="1500"/>
              <a:buFont typeface="Century Gothic"/>
              <a:buNone/>
              <a:defRPr/>
            </a:lvl1pPr>
            <a:lvl2pPr marL="1219170" lvl="1" indent="-304792" algn="l">
              <a:spcBef>
                <a:spcPts val="667"/>
              </a:spcBef>
              <a:spcAft>
                <a:spcPts val="0"/>
              </a:spcAft>
              <a:buSzPts val="1400"/>
              <a:buFont typeface="Century Gothic"/>
              <a:buNone/>
              <a:defRPr/>
            </a:lvl2pPr>
            <a:lvl3pPr marL="1828754" lvl="2" indent="-304792" algn="l">
              <a:spcBef>
                <a:spcPts val="667"/>
              </a:spcBef>
              <a:spcAft>
                <a:spcPts val="0"/>
              </a:spcAft>
              <a:buSzPts val="1200"/>
              <a:buFont typeface="Century Gothic"/>
              <a:buNone/>
              <a:defRPr/>
            </a:lvl3pPr>
            <a:lvl4pPr marL="2438339" lvl="3" indent="-304792" algn="l">
              <a:spcBef>
                <a:spcPts val="667"/>
              </a:spcBef>
              <a:spcAft>
                <a:spcPts val="0"/>
              </a:spcAft>
              <a:buSzPts val="1100"/>
              <a:buFont typeface="Century Gothic"/>
              <a:buNone/>
              <a:defRPr/>
            </a:lvl4pPr>
            <a:lvl5pPr marL="3047924" lvl="4" indent="-304792" algn="l">
              <a:spcBef>
                <a:spcPts val="667"/>
              </a:spcBef>
              <a:spcAft>
                <a:spcPts val="0"/>
              </a:spcAft>
              <a:buSzPts val="1100"/>
              <a:buFont typeface="Century Gothic"/>
              <a:buNone/>
              <a:defRPr/>
            </a:lvl5pPr>
            <a:lvl6pPr marL="3657509" lvl="5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>
              <a:spcBef>
                <a:spcPts val="667"/>
              </a:spcBef>
              <a:spcAft>
                <a:spcPts val="667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body" idx="2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304792" algn="l">
              <a:spcBef>
                <a:spcPts val="400"/>
              </a:spcBef>
              <a:spcAft>
                <a:spcPts val="0"/>
              </a:spcAft>
              <a:buSzPts val="1500"/>
              <a:buNone/>
              <a:defRPr sz="2000">
                <a:solidFill>
                  <a:schemeClr val="lt1"/>
                </a:solidFill>
              </a:defRPr>
            </a:lvl1pPr>
            <a:lvl2pPr marL="1219170" lvl="1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2pPr>
            <a:lvl3pPr marL="1828754" lvl="2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3pPr>
            <a:lvl4pPr marL="2438339" lvl="3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4pPr>
            <a:lvl5pPr marL="3047924" lvl="4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5pPr>
            <a:lvl6pPr marL="3657509" lvl="5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>
              <a:spcBef>
                <a:spcPts val="667"/>
              </a:spcBef>
              <a:spcAft>
                <a:spcPts val="667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sldNum" idx="12"/>
          </p:nvPr>
        </p:nvSpPr>
        <p:spPr>
          <a:xfrm>
            <a:off x="10514013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3745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rtão de Nome">
  <p:cSld name="Cartão de Nome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body" idx="1"/>
          </p:nvPr>
        </p:nvSpPr>
        <p:spPr>
          <a:xfrm>
            <a:off x="1141412" y="4777381"/>
            <a:ext cx="9906001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31789" algn="l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</a:defRPr>
            </a:lvl1pPr>
            <a:lvl2pPr marL="1219170" lvl="1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2pPr>
            <a:lvl3pPr marL="1828754" lvl="2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3pPr>
            <a:lvl4pPr marL="2438339" lvl="3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4pPr>
            <a:lvl5pPr marL="3047924" lvl="4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5pPr>
            <a:lvl6pPr marL="3657509" lvl="5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>
              <a:spcBef>
                <a:spcPts val="667"/>
              </a:spcBef>
              <a:spcAft>
                <a:spcPts val="667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6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sldNum" idx="12"/>
          </p:nvPr>
        </p:nvSpPr>
        <p:spPr>
          <a:xfrm>
            <a:off x="10514013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74818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r o Cartão de Nome">
  <p:cSld name="Citar o Cartão de Nome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entury Gothic"/>
              <a:buNone/>
            </a:pPr>
            <a:r>
              <a:rPr lang="pt-BR" sz="8000" b="0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sz="1467"/>
          </a:p>
        </p:txBody>
      </p:sp>
      <p:sp>
        <p:nvSpPr>
          <p:cNvPr id="143" name="Google Shape;143;p27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entury Gothic"/>
              <a:buNone/>
            </a:pPr>
            <a:r>
              <a:rPr lang="pt-BR" sz="8000" b="0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sz="1467"/>
          </a:p>
        </p:txBody>
      </p:sp>
      <p:sp>
        <p:nvSpPr>
          <p:cNvPr id="144" name="Google Shape;144;p27"/>
          <p:cNvSpPr txBox="1">
            <a:spLocks noGrp="1"/>
          </p:cNvSpPr>
          <p:nvPr>
            <p:ph type="title"/>
          </p:nvPr>
        </p:nvSpPr>
        <p:spPr>
          <a:xfrm>
            <a:off x="1446214" y="609602"/>
            <a:ext cx="9296399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7"/>
          <p:cNvSpPr txBox="1">
            <a:spLocks noGrp="1"/>
          </p:cNvSpPr>
          <p:nvPr>
            <p:ph type="body" idx="1"/>
          </p:nvPr>
        </p:nvSpPr>
        <p:spPr>
          <a:xfrm>
            <a:off x="1141412" y="3886200"/>
            <a:ext cx="9906000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spcBef>
                <a:spcPts val="533"/>
              </a:spcBef>
              <a:spcAft>
                <a:spcPts val="0"/>
              </a:spcAft>
              <a:buSzPts val="1800"/>
              <a:buNone/>
              <a:defRPr sz="2400" b="0" cap="none">
                <a:solidFill>
                  <a:schemeClr val="lt1"/>
                </a:solidFill>
              </a:defRPr>
            </a:lvl1pPr>
            <a:lvl2pPr marL="1219170" lvl="1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2pPr>
            <a:lvl3pPr marL="1828754" lvl="2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3pPr>
            <a:lvl4pPr marL="2438339" lvl="3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4pPr>
            <a:lvl5pPr marL="3047924" lvl="4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5pPr>
            <a:lvl6pPr marL="3657509" lvl="5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>
              <a:spcBef>
                <a:spcPts val="667"/>
              </a:spcBef>
              <a:spcAft>
                <a:spcPts val="667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body" idx="2"/>
          </p:nvPr>
        </p:nvSpPr>
        <p:spPr>
          <a:xfrm>
            <a:off x="1141411" y="4775200"/>
            <a:ext cx="99060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1"/>
                </a:solidFill>
              </a:defRPr>
            </a:lvl1pPr>
            <a:lvl2pPr marL="1219170" lvl="1" indent="-304792" algn="l">
              <a:spcBef>
                <a:spcPts val="667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>
              <a:spcBef>
                <a:spcPts val="667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lt1"/>
                </a:solidFill>
              </a:defRPr>
            </a:lvl3pPr>
            <a:lvl4pPr marL="2438339" lvl="3" indent="-304792" algn="l">
              <a:spcBef>
                <a:spcPts val="667"/>
              </a:spcBef>
              <a:spcAft>
                <a:spcPts val="0"/>
              </a:spcAft>
              <a:buSzPts val="1100"/>
              <a:buNone/>
              <a:defRPr sz="1467">
                <a:solidFill>
                  <a:schemeClr val="lt1"/>
                </a:solidFill>
              </a:defRPr>
            </a:lvl4pPr>
            <a:lvl5pPr marL="3047924" lvl="4" indent="-304792" algn="l">
              <a:spcBef>
                <a:spcPts val="667"/>
              </a:spcBef>
              <a:spcAft>
                <a:spcPts val="0"/>
              </a:spcAft>
              <a:buSzPts val="1100"/>
              <a:buNone/>
              <a:defRPr sz="1467">
                <a:solidFill>
                  <a:schemeClr val="lt1"/>
                </a:solidFill>
              </a:defRPr>
            </a:lvl5pPr>
            <a:lvl6pPr marL="3657509" lvl="5" indent="-304792" algn="l">
              <a:spcBef>
                <a:spcPts val="667"/>
              </a:spcBef>
              <a:spcAft>
                <a:spcPts val="0"/>
              </a:spcAft>
              <a:buSzPts val="1100"/>
              <a:buNone/>
              <a:defRPr sz="1467">
                <a:solidFill>
                  <a:schemeClr val="lt1"/>
                </a:solidFill>
              </a:defRPr>
            </a:lvl6pPr>
            <a:lvl7pPr marL="4267093" lvl="6" indent="-304792" algn="l">
              <a:spcBef>
                <a:spcPts val="667"/>
              </a:spcBef>
              <a:spcAft>
                <a:spcPts val="0"/>
              </a:spcAft>
              <a:buSzPts val="1100"/>
              <a:buNone/>
              <a:defRPr sz="1467">
                <a:solidFill>
                  <a:schemeClr val="lt1"/>
                </a:solidFill>
              </a:defRPr>
            </a:lvl7pPr>
            <a:lvl8pPr marL="4876678" lvl="7" indent="-304792" algn="l">
              <a:spcBef>
                <a:spcPts val="667"/>
              </a:spcBef>
              <a:spcAft>
                <a:spcPts val="0"/>
              </a:spcAft>
              <a:buSzPts val="1100"/>
              <a:buNone/>
              <a:defRPr sz="1467">
                <a:solidFill>
                  <a:schemeClr val="lt1"/>
                </a:solidFill>
              </a:defRPr>
            </a:lvl8pPr>
            <a:lvl9pPr marL="5486263" lvl="8" indent="-304792" algn="l">
              <a:spcBef>
                <a:spcPts val="667"/>
              </a:spcBef>
              <a:spcAft>
                <a:spcPts val="667"/>
              </a:spcAft>
              <a:buSzPts val="1100"/>
              <a:buNone/>
              <a:defRPr sz="1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7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sldNum" idx="12"/>
          </p:nvPr>
        </p:nvSpPr>
        <p:spPr>
          <a:xfrm>
            <a:off x="10514013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73245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dadeiro ou Falso">
  <p:cSld name="Verdadeiro ou Falso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>
            <a:spLocks noGrp="1"/>
          </p:cNvSpPr>
          <p:nvPr>
            <p:ph type="title"/>
          </p:nvPr>
        </p:nvSpPr>
        <p:spPr>
          <a:xfrm>
            <a:off x="1141413" y="609602"/>
            <a:ext cx="9905999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8"/>
          <p:cNvSpPr txBox="1">
            <a:spLocks noGrp="1"/>
          </p:cNvSpPr>
          <p:nvPr>
            <p:ph type="body" idx="1"/>
          </p:nvPr>
        </p:nvSpPr>
        <p:spPr>
          <a:xfrm>
            <a:off x="1141412" y="3505200"/>
            <a:ext cx="9906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spcBef>
                <a:spcPts val="533"/>
              </a:spcBef>
              <a:spcAft>
                <a:spcPts val="0"/>
              </a:spcAft>
              <a:buSzPts val="2100"/>
              <a:buNone/>
              <a:defRPr sz="2800" b="0" cap="none">
                <a:solidFill>
                  <a:schemeClr val="lt1"/>
                </a:solidFill>
              </a:defRPr>
            </a:lvl1pPr>
            <a:lvl2pPr marL="1219170" lvl="1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2pPr>
            <a:lvl3pPr marL="1828754" lvl="2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3pPr>
            <a:lvl4pPr marL="2438339" lvl="3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4pPr>
            <a:lvl5pPr marL="3047924" lvl="4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5pPr>
            <a:lvl6pPr marL="3657509" lvl="5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>
              <a:spcBef>
                <a:spcPts val="667"/>
              </a:spcBef>
              <a:spcAft>
                <a:spcPts val="667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body" idx="2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1"/>
                </a:solidFill>
              </a:defRPr>
            </a:lvl1pPr>
            <a:lvl2pPr marL="1219170" lvl="1" indent="-304792" algn="l">
              <a:spcBef>
                <a:spcPts val="667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>
              <a:spcBef>
                <a:spcPts val="667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lt1"/>
                </a:solidFill>
              </a:defRPr>
            </a:lvl3pPr>
            <a:lvl4pPr marL="2438339" lvl="3" indent="-304792" algn="l">
              <a:spcBef>
                <a:spcPts val="667"/>
              </a:spcBef>
              <a:spcAft>
                <a:spcPts val="0"/>
              </a:spcAft>
              <a:buSzPts val="1100"/>
              <a:buNone/>
              <a:defRPr sz="1467">
                <a:solidFill>
                  <a:schemeClr val="lt1"/>
                </a:solidFill>
              </a:defRPr>
            </a:lvl4pPr>
            <a:lvl5pPr marL="3047924" lvl="4" indent="-304792" algn="l">
              <a:spcBef>
                <a:spcPts val="667"/>
              </a:spcBef>
              <a:spcAft>
                <a:spcPts val="0"/>
              </a:spcAft>
              <a:buSzPts val="1100"/>
              <a:buNone/>
              <a:defRPr sz="1467">
                <a:solidFill>
                  <a:schemeClr val="lt1"/>
                </a:solidFill>
              </a:defRPr>
            </a:lvl5pPr>
            <a:lvl6pPr marL="3657509" lvl="5" indent="-304792" algn="l">
              <a:spcBef>
                <a:spcPts val="667"/>
              </a:spcBef>
              <a:spcAft>
                <a:spcPts val="0"/>
              </a:spcAft>
              <a:buSzPts val="1100"/>
              <a:buNone/>
              <a:defRPr sz="1467">
                <a:solidFill>
                  <a:schemeClr val="lt1"/>
                </a:solidFill>
              </a:defRPr>
            </a:lvl6pPr>
            <a:lvl7pPr marL="4267093" lvl="6" indent="-304792" algn="l">
              <a:spcBef>
                <a:spcPts val="667"/>
              </a:spcBef>
              <a:spcAft>
                <a:spcPts val="0"/>
              </a:spcAft>
              <a:buSzPts val="1100"/>
              <a:buNone/>
              <a:defRPr sz="1467">
                <a:solidFill>
                  <a:schemeClr val="lt1"/>
                </a:solidFill>
              </a:defRPr>
            </a:lvl7pPr>
            <a:lvl8pPr marL="4876678" lvl="7" indent="-304792" algn="l">
              <a:spcBef>
                <a:spcPts val="667"/>
              </a:spcBef>
              <a:spcAft>
                <a:spcPts val="0"/>
              </a:spcAft>
              <a:buSzPts val="1100"/>
              <a:buNone/>
              <a:defRPr sz="1467">
                <a:solidFill>
                  <a:schemeClr val="lt1"/>
                </a:solidFill>
              </a:defRPr>
            </a:lvl8pPr>
            <a:lvl9pPr marL="5486263" lvl="8" indent="-304792" algn="l">
              <a:spcBef>
                <a:spcPts val="667"/>
              </a:spcBef>
              <a:spcAft>
                <a:spcPts val="667"/>
              </a:spcAft>
              <a:buSzPts val="1100"/>
              <a:buNone/>
              <a:defRPr sz="1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28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8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8"/>
          <p:cNvSpPr txBox="1">
            <a:spLocks noGrp="1"/>
          </p:cNvSpPr>
          <p:nvPr>
            <p:ph type="sldNum" idx="12"/>
          </p:nvPr>
        </p:nvSpPr>
        <p:spPr>
          <a:xfrm>
            <a:off x="10514013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95105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Título e Texto Vertical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>
            <a:spLocks noGrp="1"/>
          </p:cNvSpPr>
          <p:nvPr>
            <p:ph type="title"/>
          </p:nvPr>
        </p:nvSpPr>
        <p:spPr>
          <a:xfrm>
            <a:off x="1141414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9"/>
          <p:cNvSpPr txBox="1">
            <a:spLocks noGrp="1"/>
          </p:cNvSpPr>
          <p:nvPr>
            <p:ph type="body" idx="1"/>
          </p:nvPr>
        </p:nvSpPr>
        <p:spPr>
          <a:xfrm rot="5400000">
            <a:off x="4532313" y="-723900"/>
            <a:ext cx="3124201" cy="990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1pPr>
            <a:lvl2pPr marL="1219170" lvl="1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2pPr>
            <a:lvl3pPr marL="1828754" lvl="2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3pPr>
            <a:lvl4pPr marL="2438339" lvl="3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4pPr>
            <a:lvl5pPr marL="3047924" lvl="4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5pPr>
            <a:lvl6pPr marL="3657509" lvl="5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>
              <a:spcBef>
                <a:spcPts val="667"/>
              </a:spcBef>
              <a:spcAft>
                <a:spcPts val="667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9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9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9"/>
          <p:cNvSpPr txBox="1">
            <a:spLocks noGrp="1"/>
          </p:cNvSpPr>
          <p:nvPr>
            <p:ph type="sldNum" idx="12"/>
          </p:nvPr>
        </p:nvSpPr>
        <p:spPr>
          <a:xfrm>
            <a:off x="10514013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4344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Texto e Título Vertical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>
            <a:spLocks noGrp="1"/>
          </p:cNvSpPr>
          <p:nvPr>
            <p:ph type="title"/>
          </p:nvPr>
        </p:nvSpPr>
        <p:spPr>
          <a:xfrm rot="5400000">
            <a:off x="7351356" y="2095144"/>
            <a:ext cx="5181601" cy="221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0"/>
          <p:cNvSpPr txBox="1">
            <a:spLocks noGrp="1"/>
          </p:cNvSpPr>
          <p:nvPr>
            <p:ph type="body" idx="1"/>
          </p:nvPr>
        </p:nvSpPr>
        <p:spPr>
          <a:xfrm rot="5400000">
            <a:off x="2322512" y="-571500"/>
            <a:ext cx="5181600" cy="7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1pPr>
            <a:lvl2pPr marL="1219170" lvl="1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2pPr>
            <a:lvl3pPr marL="1828754" lvl="2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3pPr>
            <a:lvl4pPr marL="2438339" lvl="3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4pPr>
            <a:lvl5pPr marL="3047924" lvl="4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5pPr>
            <a:lvl6pPr marL="3657509" lvl="5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>
              <a:spcBef>
                <a:spcPts val="667"/>
              </a:spcBef>
              <a:spcAft>
                <a:spcPts val="667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0"/>
          <p:cNvSpPr txBox="1">
            <a:spLocks noGrp="1"/>
          </p:cNvSpPr>
          <p:nvPr>
            <p:ph type="sldNum" idx="12"/>
          </p:nvPr>
        </p:nvSpPr>
        <p:spPr>
          <a:xfrm>
            <a:off x="10514013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079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4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92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55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999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42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802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36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87821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141414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1141414" y="2667000"/>
            <a:ext cx="9905999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marR="0" lvl="0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48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845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845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575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575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575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5750" algn="l" rtl="0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933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33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10514013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33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33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33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33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33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33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33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33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33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02244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32792FA-3FFB-1770-C07D-BF05CFC0F9EF}"/>
              </a:ext>
            </a:extLst>
          </p:cNvPr>
          <p:cNvSpPr txBox="1"/>
          <p:nvPr/>
        </p:nvSpPr>
        <p:spPr>
          <a:xfrm>
            <a:off x="1379375" y="2721114"/>
            <a:ext cx="8089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CRM/CX</a:t>
            </a:r>
          </a:p>
        </p:txBody>
      </p:sp>
    </p:spTree>
    <p:extLst>
      <p:ext uri="{BB962C8B-B14F-4D97-AF65-F5344CB8AC3E}">
        <p14:creationId xmlns:p14="http://schemas.microsoft.com/office/powerpoint/2010/main" val="2646207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74"/>
          <p:cNvSpPr txBox="1"/>
          <p:nvPr/>
        </p:nvSpPr>
        <p:spPr>
          <a:xfrm>
            <a:off x="67115" y="39758"/>
            <a:ext cx="11300533" cy="37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867" b="1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Planejamento/Detalhamento das ações:                 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94" name="Google Shape;594;p74"/>
          <p:cNvSpPr txBox="1"/>
          <p:nvPr/>
        </p:nvSpPr>
        <p:spPr>
          <a:xfrm>
            <a:off x="303907" y="1120676"/>
            <a:ext cx="11434891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338658" indent="-338658" defTabSz="1219170">
              <a:buClr>
                <a:srgbClr val="FFFFFF"/>
              </a:buClr>
              <a:buSzPts val="1200"/>
              <a:buFont typeface="Century Gothic"/>
              <a:buAutoNum type="arabicPeriod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ViX Club: Desenvolver novos produtos, estudar facilitar o processo de retirada para as clientes, impulsionar o acúmulo de pontos em datas comerciais, intensificar a comunicação;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38658" indent="-237061" defTabSz="1219170">
              <a:buClr>
                <a:srgbClr val="FFFFFF"/>
              </a:buClr>
              <a:buSzPts val="1200"/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38658" indent="-338658" defTabSz="1219170">
              <a:buClr>
                <a:srgbClr val="FFFFFF"/>
              </a:buClr>
              <a:buSzPts val="1200"/>
              <a:buFont typeface="Century Gothic"/>
              <a:buAutoNum type="arabicPeriod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Kit de boas-vindas:  Caixa de presente para clientes que entrarem no topo da segmentação; Estimular sensações que criem vínculos emocionais com a marca. 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38658" indent="-237061" defTabSz="1219170">
              <a:buClr>
                <a:srgbClr val="FFFFFF"/>
              </a:buClr>
              <a:buSzPts val="1200"/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38658" indent="-338658" defTabSz="1219170">
              <a:buClr>
                <a:srgbClr val="FFFFFF"/>
              </a:buClr>
              <a:buSzPts val="1200"/>
              <a:buFont typeface="Century Gothic"/>
              <a:buAutoNum type="arabicPeriod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Vix Surpreende: Presentear a cliente com um gift  em uma data inesperada. Podemos limitar a 1 presente de XX valor por mês para cada loja e ao final do ano, mensurar e premiar as ações mais positivas.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95" name="Google Shape;595;p74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3232" y="5922393"/>
            <a:ext cx="1565533" cy="762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75"/>
          <p:cNvSpPr txBox="1"/>
          <p:nvPr/>
        </p:nvSpPr>
        <p:spPr>
          <a:xfrm>
            <a:off x="68982" y="39756"/>
            <a:ext cx="11603471" cy="37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867" b="1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Apresentação dos custos para efeito de aprovação no BUDGET 2024: 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01" name="Google Shape;601;p75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3232" y="5922393"/>
            <a:ext cx="1565533" cy="76251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02" name="Google Shape;602;p75"/>
          <p:cNvGraphicFramePr/>
          <p:nvPr/>
        </p:nvGraphicFramePr>
        <p:xfrm>
          <a:off x="1163731" y="2100599"/>
          <a:ext cx="9864500" cy="15270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379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5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94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/>
                        <a:t>Projeto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/>
                        <a:t>Ferramenta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/>
                        <a:t>Custo</a:t>
                      </a:r>
                      <a:endParaRPr sz="15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>
                          <a:solidFill>
                            <a:schemeClr val="dk1"/>
                          </a:solidFill>
                        </a:rPr>
                        <a:t>ViX Club: 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-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500"/>
                        <a:t>R$ 6.600 / mês</a:t>
                      </a:r>
                      <a:endParaRPr sz="15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Kit de boas-vindas: </a:t>
                      </a:r>
                      <a:endParaRPr sz="1600" b="0">
                        <a:solidFill>
                          <a:schemeClr val="dk1"/>
                        </a:solidFill>
                      </a:endParaRPr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-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500"/>
                        <a:t>R$ 4.500 / mês</a:t>
                      </a:r>
                      <a:endParaRPr sz="15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>
                          <a:solidFill>
                            <a:schemeClr val="dk1"/>
                          </a:solidFill>
                        </a:rPr>
                        <a:t>Vix Surpreende: 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-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500"/>
                        <a:t>R$ 500 por mês para cada loja</a:t>
                      </a:r>
                      <a:endParaRPr sz="15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76"/>
          <p:cNvSpPr txBox="1"/>
          <p:nvPr/>
        </p:nvSpPr>
        <p:spPr>
          <a:xfrm>
            <a:off x="689110" y="318058"/>
            <a:ext cx="8388629" cy="37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867" b="1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Cronograma Projeto Experiência ViX</a:t>
            </a:r>
            <a:endParaRPr sz="1867" b="1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08" name="Google Shape;608;p76" descr="objective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8" y="164147"/>
            <a:ext cx="605873" cy="56201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09" name="Google Shape;609;p76"/>
          <p:cNvGraphicFramePr/>
          <p:nvPr/>
        </p:nvGraphicFramePr>
        <p:xfrm>
          <a:off x="602938" y="1875537"/>
          <a:ext cx="11250900" cy="24901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27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0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0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43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6580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/>
                        <a:t>Atividades</a:t>
                      </a:r>
                      <a:endParaRPr sz="1500"/>
                    </a:p>
                  </a:txBody>
                  <a:tcPr marL="91467" marR="91467" marT="45733" marB="45733"/>
                </a:tc>
                <a:tc gridSpan="1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91467" marR="91467" marT="45733" marB="45733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1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M1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M2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M3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M4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M5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M6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M7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M8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M9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M10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M11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M12</a:t>
                      </a:r>
                      <a:endParaRPr sz="15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1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>
                          <a:solidFill>
                            <a:schemeClr val="dk1"/>
                          </a:solidFill>
                        </a:rPr>
                        <a:t>ViX Club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Kit de boas-vindas</a:t>
                      </a:r>
                      <a:endParaRPr sz="1600" b="0">
                        <a:solidFill>
                          <a:schemeClr val="dk1"/>
                        </a:solidFill>
                      </a:endParaRPr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7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>
                          <a:solidFill>
                            <a:schemeClr val="dk1"/>
                          </a:solidFill>
                        </a:rPr>
                        <a:t>Vix Surpreende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10" name="Google Shape;610;p76"/>
          <p:cNvSpPr txBox="1"/>
          <p:nvPr/>
        </p:nvSpPr>
        <p:spPr>
          <a:xfrm>
            <a:off x="1766217" y="2566796"/>
            <a:ext cx="2570923" cy="37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867" b="1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PRAZOS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611" name="Google Shape;611;p76"/>
          <p:cNvGraphicFramePr/>
          <p:nvPr/>
        </p:nvGraphicFramePr>
        <p:xfrm>
          <a:off x="2984241" y="1976467"/>
          <a:ext cx="8731500" cy="37594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73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594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 b="1"/>
                        <a:t>2024</a:t>
                      </a:r>
                      <a:endParaRPr sz="1500"/>
                    </a:p>
                  </a:txBody>
                  <a:tcPr marL="91467" marR="91467" marT="45733" marB="45733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12" name="Google Shape;612;p76"/>
          <p:cNvSpPr/>
          <p:nvPr/>
        </p:nvSpPr>
        <p:spPr>
          <a:xfrm>
            <a:off x="689111" y="6503539"/>
            <a:ext cx="225284" cy="212035"/>
          </a:xfrm>
          <a:prstGeom prst="rect">
            <a:avLst/>
          </a:prstGeom>
          <a:solidFill>
            <a:srgbClr val="92D050"/>
          </a:solidFill>
          <a:ln w="19050" cap="rnd" cmpd="sng">
            <a:solidFill>
              <a:srgbClr val="515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highlight>
                <a:srgbClr val="FFFF0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3" name="Google Shape;613;p76"/>
          <p:cNvSpPr/>
          <p:nvPr/>
        </p:nvSpPr>
        <p:spPr>
          <a:xfrm>
            <a:off x="3048001" y="6513513"/>
            <a:ext cx="225284" cy="212035"/>
          </a:xfrm>
          <a:prstGeom prst="rect">
            <a:avLst/>
          </a:prstGeom>
          <a:solidFill>
            <a:srgbClr val="00B0F0"/>
          </a:solidFill>
          <a:ln w="19050" cap="rnd" cmpd="sng">
            <a:solidFill>
              <a:srgbClr val="515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4" name="Google Shape;614;p76"/>
          <p:cNvSpPr txBox="1"/>
          <p:nvPr/>
        </p:nvSpPr>
        <p:spPr>
          <a:xfrm>
            <a:off x="914395" y="6477473"/>
            <a:ext cx="164142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2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Tarefas realizadas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5" name="Google Shape;615;p76"/>
          <p:cNvSpPr txBox="1"/>
          <p:nvPr/>
        </p:nvSpPr>
        <p:spPr>
          <a:xfrm>
            <a:off x="3329093" y="6477473"/>
            <a:ext cx="164142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2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Tarefas a realizar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6" name="Google Shape;616;p76"/>
          <p:cNvSpPr/>
          <p:nvPr/>
        </p:nvSpPr>
        <p:spPr>
          <a:xfrm>
            <a:off x="7142900" y="3001433"/>
            <a:ext cx="4499600" cy="210400"/>
          </a:xfrm>
          <a:prstGeom prst="rect">
            <a:avLst/>
          </a:prstGeom>
          <a:solidFill>
            <a:srgbClr val="FF0000"/>
          </a:solidFill>
          <a:ln w="19050" cap="rnd" cmpd="sng">
            <a:solidFill>
              <a:srgbClr val="515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7" name="Google Shape;617;p76"/>
          <p:cNvSpPr/>
          <p:nvPr/>
        </p:nvSpPr>
        <p:spPr>
          <a:xfrm>
            <a:off x="2910932" y="3435467"/>
            <a:ext cx="8731600" cy="210400"/>
          </a:xfrm>
          <a:prstGeom prst="rect">
            <a:avLst/>
          </a:prstGeom>
          <a:solidFill>
            <a:srgbClr val="FF0000"/>
          </a:solidFill>
          <a:ln w="19050" cap="rnd" cmpd="sng">
            <a:solidFill>
              <a:srgbClr val="515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8" name="Google Shape;618;p76"/>
          <p:cNvSpPr/>
          <p:nvPr/>
        </p:nvSpPr>
        <p:spPr>
          <a:xfrm>
            <a:off x="7929033" y="3979500"/>
            <a:ext cx="3713200" cy="210400"/>
          </a:xfrm>
          <a:prstGeom prst="rect">
            <a:avLst/>
          </a:prstGeom>
          <a:solidFill>
            <a:srgbClr val="00B0F0"/>
          </a:solidFill>
          <a:ln w="19050" cap="rnd" cmpd="sng">
            <a:solidFill>
              <a:srgbClr val="515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9" name="Google Shape;619;p76"/>
          <p:cNvSpPr txBox="1"/>
          <p:nvPr/>
        </p:nvSpPr>
        <p:spPr>
          <a:xfrm>
            <a:off x="794633" y="5130533"/>
            <a:ext cx="6348400" cy="5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pt-BR" sz="2000" kern="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Projetos cancelados pela diretoria</a:t>
            </a:r>
            <a:endParaRPr sz="2000" kern="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77"/>
          <p:cNvSpPr txBox="1"/>
          <p:nvPr/>
        </p:nvSpPr>
        <p:spPr>
          <a:xfrm>
            <a:off x="476045" y="958411"/>
            <a:ext cx="11397075" cy="4008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Escopo: 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defTabSz="1219170">
              <a:buClr>
                <a:srgbClr val="000000"/>
              </a:buClr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Projeto criado para melhorar o contato com as clientes.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7859" indent="-287859" defTabSz="1219170">
              <a:buClr>
                <a:srgbClr val="FFFFFF"/>
              </a:buClr>
              <a:buSzPts val="1200"/>
              <a:buFont typeface="Noto Sans Symbols"/>
              <a:buChar char="❖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Objetivo(s):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04792" indent="-287859" defTabSz="1219170">
              <a:lnSpc>
                <a:spcPct val="140000"/>
              </a:lnSpc>
              <a:spcBef>
                <a:spcPts val="133"/>
              </a:spcBef>
              <a:buClr>
                <a:srgbClr val="FFFFFF"/>
              </a:buClr>
              <a:buSzPts val="1200"/>
              <a:buFont typeface="Arial"/>
              <a:buChar char="•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Automatizar réguas;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04792" indent="-287859" defTabSz="1219170">
              <a:lnSpc>
                <a:spcPct val="140000"/>
              </a:lnSpc>
              <a:spcBef>
                <a:spcPts val="133"/>
              </a:spcBef>
              <a:buClr>
                <a:srgbClr val="FFFFFF"/>
              </a:buClr>
              <a:buSzPts val="1200"/>
              <a:buFont typeface="Arial"/>
              <a:buChar char="•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UPSELL de clientes.</a:t>
            </a: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defTabSz="1219170">
              <a:buClr>
                <a:srgbClr val="000000"/>
              </a:buClr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defTabSz="1219170">
              <a:buClr>
                <a:srgbClr val="000000"/>
              </a:buClr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7859" indent="-287859" defTabSz="1219170">
              <a:buClr>
                <a:srgbClr val="FFFFFF"/>
              </a:buClr>
              <a:buSzPts val="1200"/>
              <a:buFont typeface="Noto Sans Symbols"/>
              <a:buChar char="❖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Resultado(s) Esperados: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7859" indent="-287859" defTabSz="1219170">
              <a:lnSpc>
                <a:spcPct val="150000"/>
              </a:lnSpc>
              <a:buClr>
                <a:srgbClr val="FFFFFF"/>
              </a:buClr>
              <a:buSzPts val="1200"/>
              <a:buFont typeface="Arial"/>
              <a:buChar char="•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 uma conversão maior dos contatos; 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7859" indent="-287859" defTabSz="1219170">
              <a:lnSpc>
                <a:spcPct val="150000"/>
              </a:lnSpc>
              <a:buClr>
                <a:srgbClr val="FFFFFF"/>
              </a:buClr>
              <a:buSzPts val="1200"/>
              <a:buFont typeface="Arial"/>
              <a:buChar char="•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Engajar mais as vendedoras.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25" name="Google Shape;625;p77"/>
          <p:cNvSpPr txBox="1"/>
          <p:nvPr/>
        </p:nvSpPr>
        <p:spPr>
          <a:xfrm>
            <a:off x="3546462" y="173093"/>
            <a:ext cx="509907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pt-BR" sz="2000" b="1" kern="0">
                <a:solidFill>
                  <a:srgbClr val="A290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 – Comunicação clientes ViX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26" name="Google Shape;626;p77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3232" y="5922393"/>
            <a:ext cx="1565533" cy="762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78"/>
          <p:cNvSpPr txBox="1"/>
          <p:nvPr/>
        </p:nvSpPr>
        <p:spPr>
          <a:xfrm>
            <a:off x="67115" y="39758"/>
            <a:ext cx="11300533" cy="37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867" b="1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Planejamento/Detalhamento das ações:                 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2" name="Google Shape;632;p78"/>
          <p:cNvSpPr txBox="1"/>
          <p:nvPr/>
        </p:nvSpPr>
        <p:spPr>
          <a:xfrm>
            <a:off x="303907" y="1120676"/>
            <a:ext cx="11434891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338658" indent="-338658" defTabSz="1219170">
              <a:buClr>
                <a:srgbClr val="FFFFFF"/>
              </a:buClr>
              <a:buSzPts val="1200"/>
              <a:buFont typeface="Century Gothic"/>
              <a:buAutoNum type="arabicPeriod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E- Vix: Alteração de plataforma de disparo de e-mail e automatizar réguas para aumentar a conversão.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38658" indent="-237061" defTabSz="1219170">
              <a:buClr>
                <a:srgbClr val="FFFFFF"/>
              </a:buClr>
              <a:buSzPts val="1200"/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38658" indent="-338658" defTabSz="1219170">
              <a:buClr>
                <a:srgbClr val="FFFFFF"/>
              </a:buClr>
              <a:buSzPts val="1200"/>
              <a:buFont typeface="Century Gothic"/>
              <a:buAutoNum type="arabicPeriod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Encarteiramento perfeito: Adequar as campanhas pontuais por loja, estudando cada base e comportamento de loja. Segmentar não só as clientes mas também as vendedoras. 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33" name="Google Shape;633;p78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3232" y="5922393"/>
            <a:ext cx="1565533" cy="762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79"/>
          <p:cNvSpPr txBox="1"/>
          <p:nvPr/>
        </p:nvSpPr>
        <p:spPr>
          <a:xfrm>
            <a:off x="68982" y="39756"/>
            <a:ext cx="11603471" cy="37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867" b="1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Apresentação dos custos para efeito de aprovação no BUDGET 2024: 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39" name="Google Shape;639;p79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3232" y="5922393"/>
            <a:ext cx="1565533" cy="76251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40" name="Google Shape;640;p79"/>
          <p:cNvGraphicFramePr/>
          <p:nvPr/>
        </p:nvGraphicFramePr>
        <p:xfrm>
          <a:off x="1163731" y="2100599"/>
          <a:ext cx="9864500" cy="128528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379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5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94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/>
                        <a:t>Projeto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/>
                        <a:t>Ferramenta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/>
                        <a:t>Custo</a:t>
                      </a:r>
                      <a:endParaRPr sz="15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>
                          <a:solidFill>
                            <a:schemeClr val="dk1"/>
                          </a:solidFill>
                        </a:rPr>
                        <a:t>E - Vix: 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DITO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500"/>
                        <a:t>Substituição de uma ferramenta pela outra</a:t>
                      </a:r>
                      <a:endParaRPr sz="15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Encarteiramento perfeito: </a:t>
                      </a:r>
                      <a:endParaRPr sz="1600" b="0">
                        <a:solidFill>
                          <a:schemeClr val="dk1"/>
                        </a:solidFill>
                      </a:endParaRPr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-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500"/>
                        <a:t>-</a:t>
                      </a:r>
                      <a:endParaRPr sz="15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80"/>
          <p:cNvSpPr txBox="1"/>
          <p:nvPr/>
        </p:nvSpPr>
        <p:spPr>
          <a:xfrm>
            <a:off x="689110" y="318058"/>
            <a:ext cx="8388629" cy="37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867" b="1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Cronograma Projeto Comunicação clientes ViX</a:t>
            </a:r>
            <a:endParaRPr sz="1867" b="1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46" name="Google Shape;646;p80" descr="objective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8" y="164147"/>
            <a:ext cx="605873" cy="56201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47" name="Google Shape;647;p80"/>
          <p:cNvGraphicFramePr/>
          <p:nvPr/>
        </p:nvGraphicFramePr>
        <p:xfrm>
          <a:off x="602938" y="1875537"/>
          <a:ext cx="11250900" cy="14143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27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0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0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43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6580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/>
                        <a:t>Atividades</a:t>
                      </a:r>
                      <a:endParaRPr sz="1500"/>
                    </a:p>
                  </a:txBody>
                  <a:tcPr marL="91467" marR="91467" marT="45733" marB="45733"/>
                </a:tc>
                <a:tc gridSpan="1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91467" marR="91467" marT="45733" marB="45733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1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M1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M2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M3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M4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M5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M6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M7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M8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M9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M10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M11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M12</a:t>
                      </a:r>
                      <a:endParaRPr sz="15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1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500"/>
                        <a:t>Encarteiramento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48" name="Google Shape;648;p80"/>
          <p:cNvSpPr txBox="1"/>
          <p:nvPr/>
        </p:nvSpPr>
        <p:spPr>
          <a:xfrm>
            <a:off x="1766217" y="2566796"/>
            <a:ext cx="2570923" cy="37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867" b="1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PRAZOS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649" name="Google Shape;649;p80"/>
          <p:cNvGraphicFramePr/>
          <p:nvPr/>
        </p:nvGraphicFramePr>
        <p:xfrm>
          <a:off x="2984241" y="1976467"/>
          <a:ext cx="8731500" cy="37594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73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594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 b="1"/>
                        <a:t>2024</a:t>
                      </a:r>
                      <a:endParaRPr sz="1500"/>
                    </a:p>
                  </a:txBody>
                  <a:tcPr marL="91467" marR="91467" marT="45733" marB="45733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50" name="Google Shape;650;p80"/>
          <p:cNvSpPr/>
          <p:nvPr/>
        </p:nvSpPr>
        <p:spPr>
          <a:xfrm>
            <a:off x="689111" y="6503539"/>
            <a:ext cx="225284" cy="212035"/>
          </a:xfrm>
          <a:prstGeom prst="rect">
            <a:avLst/>
          </a:prstGeom>
          <a:solidFill>
            <a:srgbClr val="92D050"/>
          </a:solidFill>
          <a:ln w="19050" cap="rnd" cmpd="sng">
            <a:solidFill>
              <a:srgbClr val="515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highlight>
                <a:srgbClr val="FFFF0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1" name="Google Shape;651;p80"/>
          <p:cNvSpPr/>
          <p:nvPr/>
        </p:nvSpPr>
        <p:spPr>
          <a:xfrm>
            <a:off x="3048001" y="6513513"/>
            <a:ext cx="225284" cy="212035"/>
          </a:xfrm>
          <a:prstGeom prst="rect">
            <a:avLst/>
          </a:prstGeom>
          <a:solidFill>
            <a:srgbClr val="00B0F0"/>
          </a:solidFill>
          <a:ln w="19050" cap="rnd" cmpd="sng">
            <a:solidFill>
              <a:srgbClr val="515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2" name="Google Shape;652;p80"/>
          <p:cNvSpPr txBox="1"/>
          <p:nvPr/>
        </p:nvSpPr>
        <p:spPr>
          <a:xfrm>
            <a:off x="914395" y="6477473"/>
            <a:ext cx="164142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2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Tarefas realizadas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3" name="Google Shape;653;p80"/>
          <p:cNvSpPr txBox="1"/>
          <p:nvPr/>
        </p:nvSpPr>
        <p:spPr>
          <a:xfrm>
            <a:off x="3329093" y="6477473"/>
            <a:ext cx="164142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2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Tarefas a realizar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4" name="Google Shape;654;p80"/>
          <p:cNvSpPr/>
          <p:nvPr/>
        </p:nvSpPr>
        <p:spPr>
          <a:xfrm>
            <a:off x="7798833" y="2979000"/>
            <a:ext cx="3843600" cy="232800"/>
          </a:xfrm>
          <a:prstGeom prst="rect">
            <a:avLst/>
          </a:prstGeom>
          <a:solidFill>
            <a:srgbClr val="00B0F0"/>
          </a:solidFill>
          <a:ln w="19050" cap="rnd" cmpd="sng">
            <a:solidFill>
              <a:srgbClr val="515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5" name="Google Shape;655;p80"/>
          <p:cNvSpPr/>
          <p:nvPr/>
        </p:nvSpPr>
        <p:spPr>
          <a:xfrm>
            <a:off x="5441501" y="2989400"/>
            <a:ext cx="2228400" cy="212000"/>
          </a:xfrm>
          <a:prstGeom prst="rect">
            <a:avLst/>
          </a:prstGeom>
          <a:solidFill>
            <a:srgbClr val="92D050"/>
          </a:solidFill>
          <a:ln w="19050" cap="rnd" cmpd="sng">
            <a:solidFill>
              <a:srgbClr val="515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highlight>
                <a:srgbClr val="FFFF0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81"/>
          <p:cNvSpPr txBox="1"/>
          <p:nvPr/>
        </p:nvSpPr>
        <p:spPr>
          <a:xfrm>
            <a:off x="1706147" y="524427"/>
            <a:ext cx="8388629" cy="37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867" b="1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Cronograma Projeto: CULTURA VIX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61" name="Google Shape;661;p81" descr="objective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0274" y="370516"/>
            <a:ext cx="605873" cy="56201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62" name="Google Shape;662;p81"/>
          <p:cNvGraphicFramePr/>
          <p:nvPr/>
        </p:nvGraphicFramePr>
        <p:xfrm>
          <a:off x="1938537" y="1149901"/>
          <a:ext cx="8698200" cy="474806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651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1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17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9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12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19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01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166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23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70016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/>
                        <a:t>Atividades</a:t>
                      </a:r>
                      <a:endParaRPr sz="1500"/>
                    </a:p>
                  </a:txBody>
                  <a:tcPr marL="91467" marR="91467" marT="45733" marB="45733"/>
                </a:tc>
                <a:tc gridSpan="1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91467" marR="91467" marT="45733" marB="45733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36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M1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M2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M3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M4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M5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M6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M7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M8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M9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M10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M11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M12</a:t>
                      </a:r>
                      <a:endParaRPr sz="15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36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Aprimoramento Time ViX</a:t>
                      </a:r>
                      <a:endParaRPr sz="1500"/>
                    </a:p>
                  </a:txBody>
                  <a:tcPr marL="9533" marR="9533" marT="9533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Cultura de resultados</a:t>
                      </a:r>
                      <a:endParaRPr sz="1500"/>
                    </a:p>
                  </a:txBody>
                  <a:tcPr marL="9533" marR="9533" marT="9533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36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ViX online</a:t>
                      </a:r>
                      <a:endParaRPr sz="1500"/>
                    </a:p>
                  </a:txBody>
                  <a:tcPr marL="9533" marR="9533" marT="9533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36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Franquias conectadas</a:t>
                      </a:r>
                      <a:endParaRPr sz="1500"/>
                    </a:p>
                  </a:txBody>
                  <a:tcPr marL="9533" marR="9533" marT="9533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36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E-commerce Ativo</a:t>
                      </a:r>
                      <a:endParaRPr sz="1500"/>
                    </a:p>
                  </a:txBody>
                  <a:tcPr marL="9533" marR="9533" marT="9533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36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Estoque Unificado</a:t>
                      </a:r>
                      <a:endParaRPr sz="1500"/>
                    </a:p>
                  </a:txBody>
                  <a:tcPr marL="9533" marR="9533" marT="9533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36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Espaço ViX</a:t>
                      </a:r>
                      <a:endParaRPr sz="1500"/>
                    </a:p>
                  </a:txBody>
                  <a:tcPr marL="9533" marR="9533" marT="9533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236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Experiência ViX</a:t>
                      </a:r>
                      <a:endParaRPr sz="1500"/>
                    </a:p>
                  </a:txBody>
                  <a:tcPr marL="9533" marR="9533" marT="9533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236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Comunicação clientes ViX</a:t>
                      </a:r>
                      <a:endParaRPr sz="1500"/>
                    </a:p>
                  </a:txBody>
                  <a:tcPr marL="9533" marR="9533" marT="9533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63" name="Google Shape;663;p81"/>
          <p:cNvSpPr txBox="1"/>
          <p:nvPr/>
        </p:nvSpPr>
        <p:spPr>
          <a:xfrm>
            <a:off x="3120663" y="1816268"/>
            <a:ext cx="1067900" cy="6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867" b="1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PRAZOS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664" name="Google Shape;664;p81"/>
          <p:cNvGraphicFramePr/>
          <p:nvPr/>
        </p:nvGraphicFramePr>
        <p:xfrm>
          <a:off x="4884640" y="1240905"/>
          <a:ext cx="5368800" cy="37594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36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594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 b="1"/>
                        <a:t>2024</a:t>
                      </a:r>
                      <a:endParaRPr sz="1500"/>
                    </a:p>
                  </a:txBody>
                  <a:tcPr marL="91467" marR="91467" marT="45733" marB="45733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65" name="Google Shape;665;p81"/>
          <p:cNvSpPr/>
          <p:nvPr/>
        </p:nvSpPr>
        <p:spPr>
          <a:xfrm>
            <a:off x="5979567" y="550495"/>
            <a:ext cx="225284" cy="212035"/>
          </a:xfrm>
          <a:prstGeom prst="rect">
            <a:avLst/>
          </a:prstGeom>
          <a:solidFill>
            <a:srgbClr val="92D050"/>
          </a:solidFill>
          <a:ln w="19050" cap="rnd" cmpd="sng">
            <a:solidFill>
              <a:srgbClr val="515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highlight>
                <a:srgbClr val="FFFF0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6" name="Google Shape;666;p81"/>
          <p:cNvSpPr/>
          <p:nvPr/>
        </p:nvSpPr>
        <p:spPr>
          <a:xfrm>
            <a:off x="8338457" y="560468"/>
            <a:ext cx="225284" cy="212035"/>
          </a:xfrm>
          <a:prstGeom prst="rect">
            <a:avLst/>
          </a:prstGeom>
          <a:solidFill>
            <a:srgbClr val="00B0F0"/>
          </a:solidFill>
          <a:ln w="19050" cap="rnd" cmpd="sng">
            <a:solidFill>
              <a:srgbClr val="515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7" name="Google Shape;667;p81"/>
          <p:cNvSpPr txBox="1"/>
          <p:nvPr/>
        </p:nvSpPr>
        <p:spPr>
          <a:xfrm>
            <a:off x="6204851" y="524428"/>
            <a:ext cx="1987829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2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Tarefas realizadas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68" name="Google Shape;668;p81"/>
          <p:cNvSpPr txBox="1"/>
          <p:nvPr/>
        </p:nvSpPr>
        <p:spPr>
          <a:xfrm>
            <a:off x="8709518" y="537244"/>
            <a:ext cx="3578087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2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Tarefas a realizar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69" name="Google Shape;669;p81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13232" y="5922393"/>
            <a:ext cx="1565533" cy="762516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81"/>
          <p:cNvSpPr/>
          <p:nvPr/>
        </p:nvSpPr>
        <p:spPr>
          <a:xfrm>
            <a:off x="4719395" y="5191563"/>
            <a:ext cx="225284" cy="212035"/>
          </a:xfrm>
          <a:prstGeom prst="rect">
            <a:avLst/>
          </a:prstGeom>
          <a:solidFill>
            <a:srgbClr val="00B0F0"/>
          </a:solidFill>
          <a:ln w="19050" cap="rnd" cmpd="sng">
            <a:solidFill>
              <a:srgbClr val="515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1" name="Google Shape;671;p81"/>
          <p:cNvSpPr/>
          <p:nvPr/>
        </p:nvSpPr>
        <p:spPr>
          <a:xfrm>
            <a:off x="4719395" y="5602080"/>
            <a:ext cx="225284" cy="212035"/>
          </a:xfrm>
          <a:prstGeom prst="rect">
            <a:avLst/>
          </a:prstGeom>
          <a:solidFill>
            <a:srgbClr val="00B0F0"/>
          </a:solidFill>
          <a:ln w="19050" cap="rnd" cmpd="sng">
            <a:solidFill>
              <a:srgbClr val="515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2" name="Google Shape;672;p81"/>
          <p:cNvSpPr/>
          <p:nvPr/>
        </p:nvSpPr>
        <p:spPr>
          <a:xfrm>
            <a:off x="4719395" y="4770297"/>
            <a:ext cx="225284" cy="212035"/>
          </a:xfrm>
          <a:prstGeom prst="rect">
            <a:avLst/>
          </a:prstGeom>
          <a:solidFill>
            <a:srgbClr val="00B0F0"/>
          </a:solidFill>
          <a:ln w="19050" cap="rnd" cmpd="sng">
            <a:solidFill>
              <a:srgbClr val="515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3" name="Google Shape;673;p81"/>
          <p:cNvSpPr/>
          <p:nvPr/>
        </p:nvSpPr>
        <p:spPr>
          <a:xfrm>
            <a:off x="5675177" y="4401309"/>
            <a:ext cx="225284" cy="212035"/>
          </a:xfrm>
          <a:prstGeom prst="rect">
            <a:avLst/>
          </a:prstGeom>
          <a:solidFill>
            <a:srgbClr val="00B0F0"/>
          </a:solidFill>
          <a:ln w="19050" cap="rnd" cmpd="sng">
            <a:solidFill>
              <a:srgbClr val="515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4" name="Google Shape;674;p81"/>
          <p:cNvSpPr/>
          <p:nvPr/>
        </p:nvSpPr>
        <p:spPr>
          <a:xfrm>
            <a:off x="5675177" y="3969252"/>
            <a:ext cx="225284" cy="212035"/>
          </a:xfrm>
          <a:prstGeom prst="rect">
            <a:avLst/>
          </a:prstGeom>
          <a:solidFill>
            <a:srgbClr val="00B0F0"/>
          </a:solidFill>
          <a:ln w="19050" cap="rnd" cmpd="sng">
            <a:solidFill>
              <a:srgbClr val="515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5" name="Google Shape;675;p81"/>
          <p:cNvSpPr/>
          <p:nvPr/>
        </p:nvSpPr>
        <p:spPr>
          <a:xfrm>
            <a:off x="5675177" y="2350673"/>
            <a:ext cx="225284" cy="212035"/>
          </a:xfrm>
          <a:prstGeom prst="rect">
            <a:avLst/>
          </a:prstGeom>
          <a:solidFill>
            <a:srgbClr val="00B0F0"/>
          </a:solidFill>
          <a:ln w="19050" cap="rnd" cmpd="sng">
            <a:solidFill>
              <a:srgbClr val="515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6" name="Google Shape;676;p81"/>
          <p:cNvSpPr/>
          <p:nvPr/>
        </p:nvSpPr>
        <p:spPr>
          <a:xfrm>
            <a:off x="5200591" y="2785448"/>
            <a:ext cx="225284" cy="212035"/>
          </a:xfrm>
          <a:prstGeom prst="rect">
            <a:avLst/>
          </a:prstGeom>
          <a:solidFill>
            <a:srgbClr val="00B0F0"/>
          </a:solidFill>
          <a:ln w="19050" cap="rnd" cmpd="sng">
            <a:solidFill>
              <a:srgbClr val="515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7" name="Google Shape;677;p81"/>
          <p:cNvSpPr/>
          <p:nvPr/>
        </p:nvSpPr>
        <p:spPr>
          <a:xfrm>
            <a:off x="5673957" y="3187079"/>
            <a:ext cx="225284" cy="212035"/>
          </a:xfrm>
          <a:prstGeom prst="rect">
            <a:avLst/>
          </a:prstGeom>
          <a:solidFill>
            <a:srgbClr val="00B0F0"/>
          </a:solidFill>
          <a:ln w="19050" cap="rnd" cmpd="sng">
            <a:solidFill>
              <a:srgbClr val="515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8" name="Google Shape;678;p81"/>
          <p:cNvSpPr/>
          <p:nvPr/>
        </p:nvSpPr>
        <p:spPr>
          <a:xfrm>
            <a:off x="4719395" y="3558587"/>
            <a:ext cx="225284" cy="212035"/>
          </a:xfrm>
          <a:prstGeom prst="rect">
            <a:avLst/>
          </a:prstGeom>
          <a:solidFill>
            <a:srgbClr val="00B0F0"/>
          </a:solidFill>
          <a:ln w="19050" cap="rnd" cmpd="sng">
            <a:solidFill>
              <a:srgbClr val="515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8F25EED-937E-90B3-A4CA-D6EE687A8881}"/>
              </a:ext>
            </a:extLst>
          </p:cNvPr>
          <p:cNvSpPr txBox="1"/>
          <p:nvPr/>
        </p:nvSpPr>
        <p:spPr>
          <a:xfrm>
            <a:off x="1331650" y="488272"/>
            <a:ext cx="9889725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CRM/CX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909E6CA-7909-F2ED-D180-B713120E8656}"/>
              </a:ext>
            </a:extLst>
          </p:cNvPr>
          <p:cNvSpPr txBox="1"/>
          <p:nvPr/>
        </p:nvSpPr>
        <p:spPr>
          <a:xfrm>
            <a:off x="1331650" y="1056894"/>
            <a:ext cx="9889725" cy="501675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Principais Desafios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Difundir Cultura CRM Físico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Otimizar o CRM Digital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Escuta ativa para oferecer a melhor experiência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Projetos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Experiência ViX;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Comunicação clientes ViX.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OKR´s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Difundir Cultura CRM﻿ Físico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Aumentar o 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share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do ﻿CRM Digital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Transformar todos os pontos de contato com o cliente, SAC e equipe de loja, em ouvintes atentos para compreender as necessidades e demonstrar empatia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062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453" y="227686"/>
            <a:ext cx="1671282" cy="88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C97795E-7128-4B27-8770-B1A316B8141E}"/>
              </a:ext>
            </a:extLst>
          </p:cNvPr>
          <p:cNvSpPr txBox="1"/>
          <p:nvPr/>
        </p:nvSpPr>
        <p:spPr>
          <a:xfrm>
            <a:off x="1203534" y="158413"/>
            <a:ext cx="11979969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Á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rea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CRM/CX - 2024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Projeto Experiência ViX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Escopo: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Projeto criado para tornar a experiência da cliente ViX única.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Objetivo(s):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Incentivar a prática da escuta ativa por parte de nossa equipe;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Aumentar a fidelidade da cliente.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Resultado(s) Esperados: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Aumentar a conversão;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Aumentar o engajamento das clientes.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1600" b="1" dirty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55970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453" y="227686"/>
            <a:ext cx="1671282" cy="88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C97795E-7128-4B27-8770-B1A316B8141E}"/>
              </a:ext>
            </a:extLst>
          </p:cNvPr>
          <p:cNvSpPr txBox="1"/>
          <p:nvPr/>
        </p:nvSpPr>
        <p:spPr>
          <a:xfrm>
            <a:off x="1078843" y="158413"/>
            <a:ext cx="11979969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Á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rea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CRM/CX - 2024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Projeto Comunicação clientes ViX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Escopo: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Projeto criado para melhorar o contato com as clientes.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Objetivo(s):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Automatizar réguas;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UPSELL de clientes.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Resultado(s) Esperados: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Ter uma conversão maior dos contatos;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Engajar mais as vendedoras.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1600" b="1" dirty="0">
              <a:solidFill>
                <a:prstClr val="white"/>
              </a:solidFill>
              <a:latin typeface="Century Gothic" panose="020B0502020202020204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1600" b="1" dirty="0">
                <a:solidFill>
                  <a:srgbClr val="00B050"/>
                </a:solidFill>
                <a:latin typeface="Century Gothic" panose="020B0502020202020204"/>
              </a:rPr>
              <a:t>Custos: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Substituição de uma ferramenta para outra. Sem custos extras.</a:t>
            </a:r>
          </a:p>
        </p:txBody>
      </p:sp>
    </p:spTree>
    <p:extLst>
      <p:ext uri="{BB962C8B-B14F-4D97-AF65-F5344CB8AC3E}">
        <p14:creationId xmlns:p14="http://schemas.microsoft.com/office/powerpoint/2010/main" val="1695001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759430-CD22-EB0D-C375-C622CD652567}"/>
              </a:ext>
            </a:extLst>
          </p:cNvPr>
          <p:cNvSpPr txBox="1"/>
          <p:nvPr/>
        </p:nvSpPr>
        <p:spPr>
          <a:xfrm>
            <a:off x="1077478" y="77857"/>
            <a:ext cx="10188277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Comercial CRM/CX – OKR´s 24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882BECD-7403-E132-6176-88B87912FBF8}"/>
              </a:ext>
            </a:extLst>
          </p:cNvPr>
          <p:cNvSpPr txBox="1"/>
          <p:nvPr/>
        </p:nvSpPr>
        <p:spPr>
          <a:xfrm>
            <a:off x="1086359" y="593649"/>
            <a:ext cx="10188282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OBJETIVO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quero alcançar ao longo do ano? )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0C9660D-0630-9B86-818C-C89C27997EEA}"/>
              </a:ext>
            </a:extLst>
          </p:cNvPr>
          <p:cNvSpPr txBox="1"/>
          <p:nvPr/>
        </p:nvSpPr>
        <p:spPr>
          <a:xfrm>
            <a:off x="1112989" y="2705912"/>
            <a:ext cx="10161651" cy="129266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Resultados Chave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Como posso medir o progresso em direção ao meu objetivo?  Se oportuno, mencionar  KPI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15% de conversão de Agenda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Ter 25% da base de ativos cadastrada no programa de fidelidade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Meta de 85% de cadastros preenchidos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B77BF0-E074-BBCE-AC19-7092F358DAF2}"/>
              </a:ext>
            </a:extLst>
          </p:cNvPr>
          <p:cNvSpPr txBox="1"/>
          <p:nvPr/>
        </p:nvSpPr>
        <p:spPr>
          <a:xfrm>
            <a:off x="1099675" y="1089378"/>
            <a:ext cx="10188278" cy="33855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Difundir Cultura CRM﻿ Físico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24C35D3-0B5A-358A-78E0-A2FDE52BBE4F}"/>
              </a:ext>
            </a:extLst>
          </p:cNvPr>
          <p:cNvSpPr txBox="1"/>
          <p:nvPr/>
        </p:nvSpPr>
        <p:spPr>
          <a:xfrm>
            <a:off x="1132874" y="4774589"/>
            <a:ext cx="10141765" cy="129266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Iniciativas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vamos fazer para atingirmos o objetivo? ( Projetos, tarefas, </a:t>
            </a:r>
            <a:r>
              <a:rPr kumimoji="0" lang="pt-B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etc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Otimizar as campanhas de recorrência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Ter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showr﻿oom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 todos os produtos nas lojas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Treinamento semestrais para as equipes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70C229A-C3FA-0D45-C534-FF5AE570E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805" y="46608"/>
            <a:ext cx="75597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61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759430-CD22-EB0D-C375-C622CD652567}"/>
              </a:ext>
            </a:extLst>
          </p:cNvPr>
          <p:cNvSpPr txBox="1"/>
          <p:nvPr/>
        </p:nvSpPr>
        <p:spPr>
          <a:xfrm>
            <a:off x="1077478" y="77857"/>
            <a:ext cx="10188277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Comercial CRM/CX – OKR´s 24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882BECD-7403-E132-6176-88B87912FBF8}"/>
              </a:ext>
            </a:extLst>
          </p:cNvPr>
          <p:cNvSpPr txBox="1"/>
          <p:nvPr/>
        </p:nvSpPr>
        <p:spPr>
          <a:xfrm>
            <a:off x="1086359" y="593649"/>
            <a:ext cx="10188282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OBJETIVO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quero alcançar ao longo do ano? )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0C9660D-0630-9B86-818C-C89C27997EEA}"/>
              </a:ext>
            </a:extLst>
          </p:cNvPr>
          <p:cNvSpPr txBox="1"/>
          <p:nvPr/>
        </p:nvSpPr>
        <p:spPr>
          <a:xfrm>
            <a:off x="1112989" y="2705912"/>
            <a:ext cx="10161651" cy="129266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Resultados Chave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Como posso medir o progresso em direção ao meu objetivo?  Se oportuno, mencionar  KPI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Atingir 20% da receita captada do e-comm com participação do CRM (News, SMS, agenda e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push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Atingir 20% de conversão Prospects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YoY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Obter 48% de retenção de clientes novos na média mensal ao fim de Dezembro/ 24.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B77BF0-E074-BBCE-AC19-7092F358DAF2}"/>
              </a:ext>
            </a:extLst>
          </p:cNvPr>
          <p:cNvSpPr txBox="1"/>
          <p:nvPr/>
        </p:nvSpPr>
        <p:spPr>
          <a:xfrm>
            <a:off x="1099675" y="1089378"/>
            <a:ext cx="10188278" cy="33855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Aumentar o </a:t>
            </a:r>
            <a:r>
              <a:rPr kumimoji="0" lang="pt-B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share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do ﻿CRM Digital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24C35D3-0B5A-358A-78E0-A2FDE52BBE4F}"/>
              </a:ext>
            </a:extLst>
          </p:cNvPr>
          <p:cNvSpPr txBox="1"/>
          <p:nvPr/>
        </p:nvSpPr>
        <p:spPr>
          <a:xfrm>
            <a:off x="1132874" y="4774589"/>
            <a:ext cx="10141765" cy="129266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Iniciativas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vamos fazer para atingirmos o objetivo? ( Projetos, tarefas, </a:t>
            </a:r>
            <a:r>
              <a:rPr kumimoji="0" lang="pt-B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etc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Automatizar réguas de e-mail, reforçar a comunicação dos canais digitais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Criar benefícios e comunicação de primeira compra no site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Diversificar campanhas de retenção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70C229A-C3FA-0D45-C534-FF5AE570E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805" y="46608"/>
            <a:ext cx="75597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50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759430-CD22-EB0D-C375-C622CD652567}"/>
              </a:ext>
            </a:extLst>
          </p:cNvPr>
          <p:cNvSpPr txBox="1"/>
          <p:nvPr/>
        </p:nvSpPr>
        <p:spPr>
          <a:xfrm>
            <a:off x="1077478" y="77857"/>
            <a:ext cx="10188277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Comercial CRM/CX – OKR´s 24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882BECD-7403-E132-6176-88B87912FBF8}"/>
              </a:ext>
            </a:extLst>
          </p:cNvPr>
          <p:cNvSpPr txBox="1"/>
          <p:nvPr/>
        </p:nvSpPr>
        <p:spPr>
          <a:xfrm>
            <a:off x="1086359" y="593649"/>
            <a:ext cx="10188282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OBJETIVO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quero alcançar ao longo do ano? )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0C9660D-0630-9B86-818C-C89C27997EEA}"/>
              </a:ext>
            </a:extLst>
          </p:cNvPr>
          <p:cNvSpPr txBox="1"/>
          <p:nvPr/>
        </p:nvSpPr>
        <p:spPr>
          <a:xfrm>
            <a:off x="1090790" y="1824076"/>
            <a:ext cx="10161651" cy="172354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Resultados Chave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Como posso medir o progresso em direção ao meu objetivo?  Se oportuno, mencionar  KPI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Reduzir em 20% o tempo médio de atendimento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Atingir o CSAT de 95%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Atingir o NPS de 90% 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Atingir CES de 90%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Automatizar processos para reduzir em 15% o número de atendimentos totais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B77BF0-E074-BBCE-AC19-7092F358DAF2}"/>
              </a:ext>
            </a:extLst>
          </p:cNvPr>
          <p:cNvSpPr txBox="1"/>
          <p:nvPr/>
        </p:nvSpPr>
        <p:spPr>
          <a:xfrm>
            <a:off x="1099675" y="1089378"/>
            <a:ext cx="10188278" cy="5847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Transformar todos os pontos de contato com o cliente, SAC e equipe de loja, em ouvintes atentos para compreender as necessidades e demonstrar empatia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24C35D3-0B5A-358A-78E0-A2FDE52BBE4F}"/>
              </a:ext>
            </a:extLst>
          </p:cNvPr>
          <p:cNvSpPr txBox="1"/>
          <p:nvPr/>
        </p:nvSpPr>
        <p:spPr>
          <a:xfrm>
            <a:off x="1099675" y="3697548"/>
            <a:ext cx="10141765" cy="150810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Iniciativas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vamos fazer para atingirmos o objetivo? ( Projetos, tarefas, </a:t>
            </a:r>
            <a:r>
              <a:rPr kumimoji="0" lang="pt-B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etc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Treinamento de escuta ativa para caixas, vendedores e gerentes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Contratação de equipes extra de atendimento para momentos de pico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Refazer pesquisas da SOLUX para atingir níveis de satisfação condizentes com o atendimento oferecido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Otimizar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bot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do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Omnichat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70C229A-C3FA-0D45-C534-FF5AE570E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805" y="46608"/>
            <a:ext cx="75597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41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72"/>
          <p:cNvSpPr txBox="1">
            <a:spLocks noGrp="1"/>
          </p:cNvSpPr>
          <p:nvPr>
            <p:ph type="ctrTitle"/>
          </p:nvPr>
        </p:nvSpPr>
        <p:spPr>
          <a:xfrm>
            <a:off x="1757890" y="3465806"/>
            <a:ext cx="8676221" cy="149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b" anchorCtr="0">
            <a:normAutofit fontScale="90000"/>
          </a:bodyPr>
          <a:lstStyle/>
          <a:p>
            <a:pPr>
              <a:buSzPct val="100000"/>
            </a:pPr>
            <a:r>
              <a:rPr lang="pt-BR" b="1">
                <a:solidFill>
                  <a:schemeClr val="lt1"/>
                </a:solidFill>
              </a:rPr>
              <a:t>PMO 2024</a:t>
            </a:r>
            <a:br>
              <a:rPr lang="pt-BR" b="1">
                <a:solidFill>
                  <a:schemeClr val="lt1"/>
                </a:solidFill>
              </a:rPr>
            </a:br>
            <a:r>
              <a:rPr lang="pt-BR" b="1">
                <a:solidFill>
                  <a:schemeClr val="lt1"/>
                </a:solidFill>
              </a:rPr>
              <a:t>PROJETO </a:t>
            </a:r>
            <a:r>
              <a:rPr lang="pt-BR" b="1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EXPERIÊNCIA 360</a:t>
            </a:r>
            <a:endParaRPr>
              <a:solidFill>
                <a:srgbClr val="8D6A15"/>
              </a:solidFill>
            </a:endParaRPr>
          </a:p>
        </p:txBody>
      </p:sp>
      <p:sp>
        <p:nvSpPr>
          <p:cNvPr id="580" name="Google Shape;580;p72"/>
          <p:cNvSpPr txBox="1">
            <a:spLocks noGrp="1"/>
          </p:cNvSpPr>
          <p:nvPr>
            <p:ph type="subTitle" idx="1"/>
          </p:nvPr>
        </p:nvSpPr>
        <p:spPr>
          <a:xfrm>
            <a:off x="1757890" y="5242451"/>
            <a:ext cx="8676221" cy="57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ts val="2400"/>
            </a:pPr>
            <a:r>
              <a:rPr lang="pt-BR" sz="3200" b="1"/>
              <a:t>ÁREA: CRM + CX</a:t>
            </a:r>
            <a:endParaRPr/>
          </a:p>
        </p:txBody>
      </p:sp>
      <p:pic>
        <p:nvPicPr>
          <p:cNvPr id="581" name="Google Shape;581;p72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r="4378"/>
          <a:stretch/>
        </p:blipFill>
        <p:spPr>
          <a:xfrm>
            <a:off x="3984673" y="625035"/>
            <a:ext cx="4222651" cy="2150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73"/>
          <p:cNvSpPr txBox="1"/>
          <p:nvPr/>
        </p:nvSpPr>
        <p:spPr>
          <a:xfrm>
            <a:off x="476045" y="958411"/>
            <a:ext cx="11397075" cy="4008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Escopo: 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defTabSz="1219170">
              <a:buClr>
                <a:srgbClr val="000000"/>
              </a:buClr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Projeto criado para tornar a experiência da cliente ViX única.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7859" indent="-287859" defTabSz="1219170">
              <a:buClr>
                <a:srgbClr val="FFFFFF"/>
              </a:buClr>
              <a:buSzPts val="1200"/>
              <a:buFont typeface="Noto Sans Symbols"/>
              <a:buChar char="❖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Objetivo(s):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04792" indent="-287859" defTabSz="1219170">
              <a:lnSpc>
                <a:spcPct val="140000"/>
              </a:lnSpc>
              <a:spcBef>
                <a:spcPts val="133"/>
              </a:spcBef>
              <a:buClr>
                <a:srgbClr val="FFFFFF"/>
              </a:buClr>
              <a:buSzPts val="1200"/>
              <a:buFont typeface="Arial"/>
              <a:buChar char="•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Incentivar a prática da escuta ativa por parte de nossa equipe;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04792" indent="-287859" defTabSz="1219170">
              <a:lnSpc>
                <a:spcPct val="140000"/>
              </a:lnSpc>
              <a:spcBef>
                <a:spcPts val="133"/>
              </a:spcBef>
              <a:buClr>
                <a:srgbClr val="FFFFFF"/>
              </a:buClr>
              <a:buSzPts val="1200"/>
              <a:buFont typeface="Arial"/>
              <a:buChar char="•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Aumentar a fidelidade da cliente.</a:t>
            </a: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defTabSz="1219170">
              <a:buClr>
                <a:srgbClr val="000000"/>
              </a:buClr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defTabSz="1219170">
              <a:buClr>
                <a:srgbClr val="000000"/>
              </a:buClr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7859" indent="-287859" defTabSz="1219170">
              <a:buClr>
                <a:srgbClr val="FFFFFF"/>
              </a:buClr>
              <a:buSzPts val="1200"/>
              <a:buFont typeface="Noto Sans Symbols"/>
              <a:buChar char="❖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Resultado(s) Esperados: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7859" indent="-287859" defTabSz="1219170">
              <a:lnSpc>
                <a:spcPct val="150000"/>
              </a:lnSpc>
              <a:buClr>
                <a:srgbClr val="FFFFFF"/>
              </a:buClr>
              <a:buSzPts val="1200"/>
              <a:buFont typeface="Arial"/>
              <a:buChar char="•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Aumentar a conversão;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7859" indent="-287859" defTabSz="1219170">
              <a:lnSpc>
                <a:spcPct val="150000"/>
              </a:lnSpc>
              <a:buClr>
                <a:srgbClr val="FFFFFF"/>
              </a:buClr>
              <a:buSzPts val="1200"/>
              <a:buFont typeface="Arial"/>
              <a:buChar char="•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Aumentar o engajamento das clientes.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87" name="Google Shape;587;p73"/>
          <p:cNvSpPr txBox="1"/>
          <p:nvPr/>
        </p:nvSpPr>
        <p:spPr>
          <a:xfrm>
            <a:off x="3546462" y="173092"/>
            <a:ext cx="509907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pt-BR" sz="2000" b="1" kern="0">
                <a:solidFill>
                  <a:srgbClr val="A290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– Experiência ViX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88" name="Google Shape;588;p73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3232" y="5922393"/>
            <a:ext cx="1565533" cy="762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Malha">
  <a:themeElements>
    <a:clrScheme name="Mesh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8147</TotalTime>
  <Words>1053</Words>
  <Application>Microsoft Office PowerPoint</Application>
  <PresentationFormat>Widescreen</PresentationFormat>
  <Paragraphs>233</Paragraphs>
  <Slides>17</Slides>
  <Notes>10</Notes>
  <HiddenSlides>1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Century Gothic</vt:lpstr>
      <vt:lpstr>MS Shell Dlg 2</vt:lpstr>
      <vt:lpstr>Noto Sans Symbols</vt:lpstr>
      <vt:lpstr>Wingdings</vt:lpstr>
      <vt:lpstr>Wingdings 3</vt:lpstr>
      <vt:lpstr>Madison</vt:lpstr>
      <vt:lpstr>Malha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PMO 2024 PROJETO EXPERIÊNCIA 360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ÁREA RECURSOS HUMANOS</dc:title>
  <dc:creator>Francini Ferreira</dc:creator>
  <cp:lastModifiedBy>Aline Gomes</cp:lastModifiedBy>
  <cp:revision>52</cp:revision>
  <dcterms:created xsi:type="dcterms:W3CDTF">2023-12-28T17:16:29Z</dcterms:created>
  <dcterms:modified xsi:type="dcterms:W3CDTF">2024-07-24T12:53:05Z</dcterms:modified>
</cp:coreProperties>
</file>